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318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258" r:id="rId10"/>
    <p:sldId id="326" r:id="rId11"/>
    <p:sldId id="327" r:id="rId12"/>
    <p:sldId id="317" r:id="rId13"/>
    <p:sldId id="257" r:id="rId14"/>
    <p:sldId id="313" r:id="rId15"/>
    <p:sldId id="314" r:id="rId16"/>
    <p:sldId id="315" r:id="rId17"/>
    <p:sldId id="329" r:id="rId18"/>
  </p:sldIdLst>
  <p:sldSz cx="9144000" cy="5143500" type="screen16x9"/>
  <p:notesSz cx="6858000" cy="9144000"/>
  <p:embeddedFontLst>
    <p:embeddedFont>
      <p:font typeface="Arimo" panose="020B0604020202020204" charset="0"/>
      <p:regular r:id="rId20"/>
      <p:bold r:id="rId21"/>
      <p:italic r:id="rId22"/>
      <p:boldItalic r:id="rId23"/>
    </p:embeddedFont>
    <p:embeddedFont>
      <p:font typeface="Bebas Neue" panose="020B0606020202050201" pitchFamily="34" charset="0"/>
      <p:regular r:id="rId24"/>
    </p:embeddedFont>
    <p:embeddedFont>
      <p:font typeface="Roboto Condensed Light" panose="02000000000000000000" pitchFamily="2" charset="0"/>
      <p:regular r:id="rId25"/>
      <p: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8FC47-7DDF-4F2E-8209-370B4F7F896F}">
  <a:tblStyle styleId="{E808FC47-7DDF-4F2E-8209-370B4F7F8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21:48:21.62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21:51:2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5e606185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5e606185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48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753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2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551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5e77e654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5e77e654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5e77e6543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f5e77e6543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e77e6543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e77e6543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f5e77e654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f5e77e654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5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24150" y="2831188"/>
            <a:ext cx="3095700" cy="8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24150" y="1440213"/>
            <a:ext cx="30957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80" name="Google Shape;180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5224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91407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91407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499942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499942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2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3635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36350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/>
          </p:nvPr>
        </p:nvSpPr>
        <p:spPr>
          <a:xfrm>
            <a:off x="736350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736350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4"/>
          </p:nvPr>
        </p:nvSpPr>
        <p:spPr>
          <a:xfrm>
            <a:off x="6199188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6199200" y="2122312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7"/>
          </p:nvPr>
        </p:nvSpPr>
        <p:spPr>
          <a:xfrm>
            <a:off x="619920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6199200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9"/>
          </p:nvPr>
        </p:nvSpPr>
        <p:spPr>
          <a:xfrm>
            <a:off x="3459563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3459563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14"/>
          </p:nvPr>
        </p:nvSpPr>
        <p:spPr>
          <a:xfrm>
            <a:off x="3459563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3459563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9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1.xml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/>
          <p:nvPr/>
        </p:nvSpPr>
        <p:spPr>
          <a:xfrm>
            <a:off x="6693009" y="373127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40"/>
          <p:cNvSpPr/>
          <p:nvPr/>
        </p:nvSpPr>
        <p:spPr>
          <a:xfrm>
            <a:off x="7342702" y="1968124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5997179" y="735971"/>
            <a:ext cx="695830" cy="243805"/>
            <a:chOff x="2271950" y="2722775"/>
            <a:chExt cx="575875" cy="201775"/>
          </a:xfrm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0"/>
          <p:cNvSpPr/>
          <p:nvPr/>
        </p:nvSpPr>
        <p:spPr>
          <a:xfrm>
            <a:off x="8187964" y="164187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592" y="2194452"/>
            <a:ext cx="6370095" cy="1740900"/>
          </a:xfrm>
        </p:spPr>
        <p:txBody>
          <a:bodyPr/>
          <a:lstStyle/>
          <a:p>
            <a:pPr algn="ctr"/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Hotel management</a:t>
            </a:r>
            <a:b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2834" y="979776"/>
            <a:ext cx="3665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Welcome to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3" y="631434"/>
            <a:ext cx="1371924" cy="120994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42702" y="859368"/>
            <a:ext cx="897313" cy="8054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17" y="600303"/>
            <a:ext cx="1288059" cy="1296740"/>
          </a:xfrm>
          <a:prstGeom prst="rect">
            <a:avLst/>
          </a:prstGeom>
        </p:spPr>
      </p:pic>
      <p:sp>
        <p:nvSpPr>
          <p:cNvPr id="4" name="Google Shape;333;p35">
            <a:extLst>
              <a:ext uri="{FF2B5EF4-FFF2-40B4-BE49-F238E27FC236}">
                <a16:creationId xmlns:a16="http://schemas.microsoft.com/office/drawing/2014/main" id="{3377FA98-FF98-442A-C68B-11FC44E6B7F9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7" name="Google Shape;339;p35">
            <a:extLst>
              <a:ext uri="{FF2B5EF4-FFF2-40B4-BE49-F238E27FC236}">
                <a16:creationId xmlns:a16="http://schemas.microsoft.com/office/drawing/2014/main" id="{C9030351-D6DA-0562-CEAE-7BC4E56EE23A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9" name="Google Shape;340;p35">
              <a:extLst>
                <a:ext uri="{FF2B5EF4-FFF2-40B4-BE49-F238E27FC236}">
                  <a16:creationId xmlns:a16="http://schemas.microsoft.com/office/drawing/2014/main" id="{4B3E0931-503F-8798-A96F-DCE049A8ADC3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1;p35">
              <a:extLst>
                <a:ext uri="{FF2B5EF4-FFF2-40B4-BE49-F238E27FC236}">
                  <a16:creationId xmlns:a16="http://schemas.microsoft.com/office/drawing/2014/main" id="{500B1280-1003-E3E8-991A-D25933071F13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2;p35">
              <a:extLst>
                <a:ext uri="{FF2B5EF4-FFF2-40B4-BE49-F238E27FC236}">
                  <a16:creationId xmlns:a16="http://schemas.microsoft.com/office/drawing/2014/main" id="{8EFDB790-8220-270E-7947-489DBB8BEDA5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3;p35">
              <a:extLst>
                <a:ext uri="{FF2B5EF4-FFF2-40B4-BE49-F238E27FC236}">
                  <a16:creationId xmlns:a16="http://schemas.microsoft.com/office/drawing/2014/main" id="{09F9C13E-1FA5-4EFB-CD84-52050470CD29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4;p35">
              <a:extLst>
                <a:ext uri="{FF2B5EF4-FFF2-40B4-BE49-F238E27FC236}">
                  <a16:creationId xmlns:a16="http://schemas.microsoft.com/office/drawing/2014/main" id="{0C90FBB7-FDFA-F006-585A-00BD7801AAF7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;p35">
              <a:extLst>
                <a:ext uri="{FF2B5EF4-FFF2-40B4-BE49-F238E27FC236}">
                  <a16:creationId xmlns:a16="http://schemas.microsoft.com/office/drawing/2014/main" id="{C64B5D82-64F3-0930-4D65-733D5D269524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6;p35">
              <a:extLst>
                <a:ext uri="{FF2B5EF4-FFF2-40B4-BE49-F238E27FC236}">
                  <a16:creationId xmlns:a16="http://schemas.microsoft.com/office/drawing/2014/main" id="{CC6C33D8-4EF0-F46A-3F3B-70032D89E52A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7;p35">
              <a:extLst>
                <a:ext uri="{FF2B5EF4-FFF2-40B4-BE49-F238E27FC236}">
                  <a16:creationId xmlns:a16="http://schemas.microsoft.com/office/drawing/2014/main" id="{D3CA491F-8E42-6579-F2BD-6CB5B298CC12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;p35">
              <a:extLst>
                <a:ext uri="{FF2B5EF4-FFF2-40B4-BE49-F238E27FC236}">
                  <a16:creationId xmlns:a16="http://schemas.microsoft.com/office/drawing/2014/main" id="{3BA214DF-F20B-1A6F-6CFE-881489A29365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49;p35">
            <a:hlinkClick r:id="rId5" action="ppaction://hlinksldjump"/>
            <a:extLst>
              <a:ext uri="{FF2B5EF4-FFF2-40B4-BE49-F238E27FC236}">
                <a16:creationId xmlns:a16="http://schemas.microsoft.com/office/drawing/2014/main" id="{929CDB84-C301-17CA-DB31-E02036DB9DBF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3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398;p37"/>
          <p:cNvSpPr txBox="1">
            <a:spLocks noGrp="1"/>
          </p:cNvSpPr>
          <p:nvPr>
            <p:ph type="title"/>
          </p:nvPr>
        </p:nvSpPr>
        <p:spPr>
          <a:xfrm>
            <a:off x="1517930" y="2069060"/>
            <a:ext cx="5568401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 algn="ctr"/>
            <a:r>
              <a:rPr lang="en-US" sz="10700" dirty="0"/>
              <a:t>Sql </a:t>
            </a:r>
            <a:br>
              <a:rPr lang="en-US" sz="10700" dirty="0"/>
            </a:br>
            <a:r>
              <a:rPr lang="en-US" sz="10700" dirty="0"/>
              <a:t>coding</a:t>
            </a:r>
            <a:endParaRPr sz="107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69" name="Google Shape;411;p37"/>
          <p:cNvGrpSpPr/>
          <p:nvPr/>
        </p:nvGrpSpPr>
        <p:grpSpPr>
          <a:xfrm>
            <a:off x="714300" y="922363"/>
            <a:ext cx="472550" cy="202200"/>
            <a:chOff x="1441900" y="2926313"/>
            <a:chExt cx="472550" cy="202200"/>
          </a:xfrm>
        </p:grpSpPr>
        <p:sp>
          <p:nvSpPr>
            <p:cNvPr id="70" name="Google Shape;412;p37"/>
            <p:cNvSpPr/>
            <p:nvPr/>
          </p:nvSpPr>
          <p:spPr>
            <a:xfrm>
              <a:off x="1441900" y="2926313"/>
              <a:ext cx="285500" cy="202200"/>
            </a:xfrm>
            <a:custGeom>
              <a:avLst/>
              <a:gdLst/>
              <a:ahLst/>
              <a:cxnLst/>
              <a:rect l="l" t="t" r="r" b="b"/>
              <a:pathLst>
                <a:path w="11420" h="8088" fill="none" extrusionOk="0">
                  <a:moveTo>
                    <a:pt x="11420" y="0"/>
                  </a:moveTo>
                  <a:cubicBezTo>
                    <a:pt x="9140" y="0"/>
                    <a:pt x="7180" y="1639"/>
                    <a:pt x="6753" y="3884"/>
                  </a:cubicBezTo>
                  <a:cubicBezTo>
                    <a:pt x="5025" y="3403"/>
                    <a:pt x="3243" y="4436"/>
                    <a:pt x="2780" y="6164"/>
                  </a:cubicBezTo>
                  <a:cubicBezTo>
                    <a:pt x="1462" y="5594"/>
                    <a:pt x="1" y="6645"/>
                    <a:pt x="126" y="8088"/>
                  </a:cubicBezTo>
                  <a:lnTo>
                    <a:pt x="2994" y="80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413;p37"/>
            <p:cNvSpPr/>
            <p:nvPr/>
          </p:nvSpPr>
          <p:spPr>
            <a:xfrm>
              <a:off x="1752325" y="2926313"/>
              <a:ext cx="35650" cy="13375"/>
            </a:xfrm>
            <a:custGeom>
              <a:avLst/>
              <a:gdLst/>
              <a:ahLst/>
              <a:cxnLst/>
              <a:rect l="l" t="t" r="r" b="b"/>
              <a:pathLst>
                <a:path w="1426" h="535" fill="none" extrusionOk="0">
                  <a:moveTo>
                    <a:pt x="0" y="0"/>
                  </a:moveTo>
                  <a:cubicBezTo>
                    <a:pt x="0" y="0"/>
                    <a:pt x="998" y="107"/>
                    <a:pt x="1426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414;p37"/>
            <p:cNvSpPr/>
            <p:nvPr/>
          </p:nvSpPr>
          <p:spPr>
            <a:xfrm>
              <a:off x="1540325" y="3127613"/>
              <a:ext cx="248100" cy="25"/>
            </a:xfrm>
            <a:custGeom>
              <a:avLst/>
              <a:gdLst/>
              <a:ahLst/>
              <a:cxnLst/>
              <a:rect l="l" t="t" r="r" b="b"/>
              <a:pathLst>
                <a:path w="9924" h="1" fill="none" extrusionOk="0">
                  <a:moveTo>
                    <a:pt x="1" y="0"/>
                  </a:moveTo>
                  <a:lnTo>
                    <a:pt x="992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415;p37"/>
            <p:cNvSpPr/>
            <p:nvPr/>
          </p:nvSpPr>
          <p:spPr>
            <a:xfrm>
              <a:off x="1540325" y="3040313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586" y="1"/>
                  </a:moveTo>
                  <a:cubicBezTo>
                    <a:pt x="1586" y="1"/>
                    <a:pt x="428" y="108"/>
                    <a:pt x="1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416;p37"/>
            <p:cNvSpPr/>
            <p:nvPr/>
          </p:nvSpPr>
          <p:spPr>
            <a:xfrm>
              <a:off x="1829375" y="3002013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0" y="357"/>
                  </a:moveTo>
                  <a:cubicBezTo>
                    <a:pt x="0" y="357"/>
                    <a:pt x="2102" y="1"/>
                    <a:pt x="3403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" name="Google Shape;435;p37"/>
          <p:cNvGrpSpPr/>
          <p:nvPr/>
        </p:nvGrpSpPr>
        <p:grpSpPr>
          <a:xfrm>
            <a:off x="7701156" y="1589321"/>
            <a:ext cx="612965" cy="612965"/>
            <a:chOff x="5208200" y="980975"/>
            <a:chExt cx="440475" cy="440475"/>
          </a:xfrm>
        </p:grpSpPr>
        <p:sp>
          <p:nvSpPr>
            <p:cNvPr id="76" name="Google Shape;436;p37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437;p37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438;p37"/>
          <p:cNvSpPr/>
          <p:nvPr/>
        </p:nvSpPr>
        <p:spPr>
          <a:xfrm>
            <a:off x="830238" y="31402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439;p37"/>
          <p:cNvSpPr/>
          <p:nvPr/>
        </p:nvSpPr>
        <p:spPr>
          <a:xfrm>
            <a:off x="1287513" y="2770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441;p37"/>
          <p:cNvSpPr/>
          <p:nvPr/>
        </p:nvSpPr>
        <p:spPr>
          <a:xfrm rot="-1685758">
            <a:off x="724953" y="2780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" name="Google Shape;442;p37"/>
          <p:cNvGrpSpPr/>
          <p:nvPr/>
        </p:nvGrpSpPr>
        <p:grpSpPr>
          <a:xfrm>
            <a:off x="6522182" y="1124566"/>
            <a:ext cx="953591" cy="334099"/>
            <a:chOff x="2271950" y="2722775"/>
            <a:chExt cx="575875" cy="201775"/>
          </a:xfrm>
        </p:grpSpPr>
        <p:sp>
          <p:nvSpPr>
            <p:cNvPr id="82" name="Google Shape;443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444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445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446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447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" name="Google Shape;448;p37"/>
          <p:cNvGrpSpPr/>
          <p:nvPr/>
        </p:nvGrpSpPr>
        <p:grpSpPr>
          <a:xfrm>
            <a:off x="7618297" y="3712639"/>
            <a:ext cx="695830" cy="243805"/>
            <a:chOff x="2271950" y="2722775"/>
            <a:chExt cx="575875" cy="201775"/>
          </a:xfrm>
        </p:grpSpPr>
        <p:sp>
          <p:nvSpPr>
            <p:cNvPr id="88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" name="Google Shape;454;p37"/>
          <p:cNvSpPr/>
          <p:nvPr/>
        </p:nvSpPr>
        <p:spPr>
          <a:xfrm>
            <a:off x="2039926" y="390146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456;p37"/>
          <p:cNvSpPr/>
          <p:nvPr/>
        </p:nvSpPr>
        <p:spPr>
          <a:xfrm>
            <a:off x="6012013" y="41742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459;p37"/>
          <p:cNvSpPr/>
          <p:nvPr/>
        </p:nvSpPr>
        <p:spPr>
          <a:xfrm rot="7198898">
            <a:off x="7188899" y="21191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460;p37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462;p37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463;p37"/>
          <p:cNvSpPr/>
          <p:nvPr/>
        </p:nvSpPr>
        <p:spPr>
          <a:xfrm>
            <a:off x="6647613" y="8564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1" name="Google Shape;464;p37"/>
          <p:cNvGrpSpPr/>
          <p:nvPr/>
        </p:nvGrpSpPr>
        <p:grpSpPr>
          <a:xfrm rot="5400000">
            <a:off x="2033545" y="2239967"/>
            <a:ext cx="65475" cy="397950"/>
            <a:chOff x="2551425" y="1409425"/>
            <a:chExt cx="65475" cy="397950"/>
          </a:xfrm>
        </p:grpSpPr>
        <p:sp>
          <p:nvSpPr>
            <p:cNvPr id="102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" name="Google Shape;476;p37"/>
          <p:cNvSpPr/>
          <p:nvPr/>
        </p:nvSpPr>
        <p:spPr>
          <a:xfrm>
            <a:off x="6661124" y="25315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3" name="Google Shape;435;p37"/>
          <p:cNvGrpSpPr/>
          <p:nvPr/>
        </p:nvGrpSpPr>
        <p:grpSpPr>
          <a:xfrm>
            <a:off x="1389861" y="1516264"/>
            <a:ext cx="612965" cy="612965"/>
            <a:chOff x="5208200" y="980975"/>
            <a:chExt cx="440475" cy="440475"/>
          </a:xfrm>
        </p:grpSpPr>
        <p:sp>
          <p:nvSpPr>
            <p:cNvPr id="114" name="Google Shape;436;p37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437;p37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" name="Google Shape;464;p37"/>
          <p:cNvGrpSpPr/>
          <p:nvPr/>
        </p:nvGrpSpPr>
        <p:grpSpPr>
          <a:xfrm rot="5400000">
            <a:off x="7188674" y="4014464"/>
            <a:ext cx="65475" cy="397950"/>
            <a:chOff x="2551425" y="1409425"/>
            <a:chExt cx="65475" cy="397950"/>
          </a:xfrm>
        </p:grpSpPr>
        <p:sp>
          <p:nvSpPr>
            <p:cNvPr id="117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333;p35">
            <a:extLst>
              <a:ext uri="{FF2B5EF4-FFF2-40B4-BE49-F238E27FC236}">
                <a16:creationId xmlns:a16="http://schemas.microsoft.com/office/drawing/2014/main" id="{C38C97F9-CEE0-F1B1-D1B6-1314DC693F27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" name="Google Shape;339;p35">
            <a:extLst>
              <a:ext uri="{FF2B5EF4-FFF2-40B4-BE49-F238E27FC236}">
                <a16:creationId xmlns:a16="http://schemas.microsoft.com/office/drawing/2014/main" id="{062F082E-3EC5-6511-B584-10729930995D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4" name="Google Shape;340;p35">
              <a:extLst>
                <a:ext uri="{FF2B5EF4-FFF2-40B4-BE49-F238E27FC236}">
                  <a16:creationId xmlns:a16="http://schemas.microsoft.com/office/drawing/2014/main" id="{D91E987D-4EC6-37FF-CBD2-C462D0C17284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5">
              <a:extLst>
                <a:ext uri="{FF2B5EF4-FFF2-40B4-BE49-F238E27FC236}">
                  <a16:creationId xmlns:a16="http://schemas.microsoft.com/office/drawing/2014/main" id="{411B14F2-F11C-1D6A-D0AB-E58B7D093606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5">
              <a:extLst>
                <a:ext uri="{FF2B5EF4-FFF2-40B4-BE49-F238E27FC236}">
                  <a16:creationId xmlns:a16="http://schemas.microsoft.com/office/drawing/2014/main" id="{F84AE7A7-5C22-9D46-3F3F-C05C68B74611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5">
              <a:extLst>
                <a:ext uri="{FF2B5EF4-FFF2-40B4-BE49-F238E27FC236}">
                  <a16:creationId xmlns:a16="http://schemas.microsoft.com/office/drawing/2014/main" id="{5063FDF0-8AC9-D292-8764-C5B778523803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;p35">
              <a:extLst>
                <a:ext uri="{FF2B5EF4-FFF2-40B4-BE49-F238E27FC236}">
                  <a16:creationId xmlns:a16="http://schemas.microsoft.com/office/drawing/2014/main" id="{ACE41CEA-3A49-8AA8-A791-3168803FF8E9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5;p35">
              <a:extLst>
                <a:ext uri="{FF2B5EF4-FFF2-40B4-BE49-F238E27FC236}">
                  <a16:creationId xmlns:a16="http://schemas.microsoft.com/office/drawing/2014/main" id="{9E1CE690-C6DC-7A9A-5DE0-6BA7AEE5C888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6;p35">
              <a:extLst>
                <a:ext uri="{FF2B5EF4-FFF2-40B4-BE49-F238E27FC236}">
                  <a16:creationId xmlns:a16="http://schemas.microsoft.com/office/drawing/2014/main" id="{8335F3ED-1731-4BF8-8FF7-85810ADF2CDA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7;p35">
              <a:extLst>
                <a:ext uri="{FF2B5EF4-FFF2-40B4-BE49-F238E27FC236}">
                  <a16:creationId xmlns:a16="http://schemas.microsoft.com/office/drawing/2014/main" id="{FCFF0982-4AE2-76F9-B061-18AE268B5DA5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8;p35">
              <a:extLst>
                <a:ext uri="{FF2B5EF4-FFF2-40B4-BE49-F238E27FC236}">
                  <a16:creationId xmlns:a16="http://schemas.microsoft.com/office/drawing/2014/main" id="{E719B76B-70AD-1B2C-175F-97737764520C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49;p35">
            <a:hlinkClick r:id="rId3" action="ppaction://hlinksldjump"/>
            <a:extLst>
              <a:ext uri="{FF2B5EF4-FFF2-40B4-BE49-F238E27FC236}">
                <a16:creationId xmlns:a16="http://schemas.microsoft.com/office/drawing/2014/main" id="{0A661B83-7688-6533-AE2C-8D13D0CD5DF6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the tables</a:t>
            </a:r>
            <a:endParaRPr dirty="0"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>
            <a:hlinkClick r:id="rId3" action="ppaction://hlinksldjump"/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56;p36">
            <a:extLst>
              <a:ext uri="{FF2B5EF4-FFF2-40B4-BE49-F238E27FC236}">
                <a16:creationId xmlns:a16="http://schemas.microsoft.com/office/drawing/2014/main" id="{34F3D021-CFB5-EE06-D5DC-3E6D1471A8DE}"/>
              </a:ext>
            </a:extLst>
          </p:cNvPr>
          <p:cNvGrpSpPr/>
          <p:nvPr/>
        </p:nvGrpSpPr>
        <p:grpSpPr>
          <a:xfrm rot="5400000">
            <a:off x="1071931" y="3617221"/>
            <a:ext cx="612965" cy="612965"/>
            <a:chOff x="5208200" y="980975"/>
            <a:chExt cx="440475" cy="440475"/>
          </a:xfrm>
        </p:grpSpPr>
        <p:sp>
          <p:nvSpPr>
            <p:cNvPr id="8" name="Google Shape;357;p36">
              <a:extLst>
                <a:ext uri="{FF2B5EF4-FFF2-40B4-BE49-F238E27FC236}">
                  <a16:creationId xmlns:a16="http://schemas.microsoft.com/office/drawing/2014/main" id="{415140DD-BA76-B966-EB3D-D92840F03CD3}"/>
                </a:ext>
              </a:extLst>
            </p:cNvPr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8;p36">
              <a:extLst>
                <a:ext uri="{FF2B5EF4-FFF2-40B4-BE49-F238E27FC236}">
                  <a16:creationId xmlns:a16="http://schemas.microsoft.com/office/drawing/2014/main" id="{34EFB9B5-F3C6-C664-0C21-0595B0D03570}"/>
                </a:ext>
              </a:extLst>
            </p:cNvPr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59;p36">
            <a:extLst>
              <a:ext uri="{FF2B5EF4-FFF2-40B4-BE49-F238E27FC236}">
                <a16:creationId xmlns:a16="http://schemas.microsoft.com/office/drawing/2014/main" id="{006B77FA-AE33-E71E-4138-49AF6BC3C295}"/>
              </a:ext>
            </a:extLst>
          </p:cNvPr>
          <p:cNvGrpSpPr/>
          <p:nvPr/>
        </p:nvGrpSpPr>
        <p:grpSpPr>
          <a:xfrm>
            <a:off x="6066397" y="3338339"/>
            <a:ext cx="695830" cy="243805"/>
            <a:chOff x="2271950" y="2722775"/>
            <a:chExt cx="575875" cy="201775"/>
          </a:xfrm>
        </p:grpSpPr>
        <p:sp>
          <p:nvSpPr>
            <p:cNvPr id="11" name="Google Shape;360;p36">
              <a:extLst>
                <a:ext uri="{FF2B5EF4-FFF2-40B4-BE49-F238E27FC236}">
                  <a16:creationId xmlns:a16="http://schemas.microsoft.com/office/drawing/2014/main" id="{D1EAF86E-EE5D-6F6D-D38C-52DED4A92606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;p36">
              <a:extLst>
                <a:ext uri="{FF2B5EF4-FFF2-40B4-BE49-F238E27FC236}">
                  <a16:creationId xmlns:a16="http://schemas.microsoft.com/office/drawing/2014/main" id="{4C2E1266-7201-2C63-9AE6-E386A00CC1C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2;p36">
              <a:extLst>
                <a:ext uri="{FF2B5EF4-FFF2-40B4-BE49-F238E27FC236}">
                  <a16:creationId xmlns:a16="http://schemas.microsoft.com/office/drawing/2014/main" id="{117A17D2-8228-142D-529A-42F94594241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3;p36">
              <a:extLst>
                <a:ext uri="{FF2B5EF4-FFF2-40B4-BE49-F238E27FC236}">
                  <a16:creationId xmlns:a16="http://schemas.microsoft.com/office/drawing/2014/main" id="{3E3AEDEE-5B2F-18B3-54C9-42FB955B516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4;p36">
              <a:extLst>
                <a:ext uri="{FF2B5EF4-FFF2-40B4-BE49-F238E27FC236}">
                  <a16:creationId xmlns:a16="http://schemas.microsoft.com/office/drawing/2014/main" id="{D27C5FD6-D4D1-1121-344E-2BED8A0B2B9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65;p36">
            <a:extLst>
              <a:ext uri="{FF2B5EF4-FFF2-40B4-BE49-F238E27FC236}">
                <a16:creationId xmlns:a16="http://schemas.microsoft.com/office/drawing/2014/main" id="{1708C47D-3833-257D-BD98-F408B53187BF}"/>
              </a:ext>
            </a:extLst>
          </p:cNvPr>
          <p:cNvSpPr/>
          <p:nvPr/>
        </p:nvSpPr>
        <p:spPr>
          <a:xfrm rot="7201932">
            <a:off x="7909637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6;p36">
            <a:extLst>
              <a:ext uri="{FF2B5EF4-FFF2-40B4-BE49-F238E27FC236}">
                <a16:creationId xmlns:a16="http://schemas.microsoft.com/office/drawing/2014/main" id="{C5BC6B66-1CCB-E00A-918E-C00056935953}"/>
              </a:ext>
            </a:extLst>
          </p:cNvPr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7;p36">
            <a:extLst>
              <a:ext uri="{FF2B5EF4-FFF2-40B4-BE49-F238E27FC236}">
                <a16:creationId xmlns:a16="http://schemas.microsoft.com/office/drawing/2014/main" id="{2A9A14DB-BB9F-CCA6-1493-063A40598BDB}"/>
              </a:ext>
            </a:extLst>
          </p:cNvPr>
          <p:cNvSpPr/>
          <p:nvPr/>
        </p:nvSpPr>
        <p:spPr>
          <a:xfrm rot="7198898">
            <a:off x="7267137" y="1029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8;p36">
            <a:extLst>
              <a:ext uri="{FF2B5EF4-FFF2-40B4-BE49-F238E27FC236}">
                <a16:creationId xmlns:a16="http://schemas.microsoft.com/office/drawing/2014/main" id="{1EC08677-E8D3-8FBC-C5DD-91DF36825313}"/>
              </a:ext>
            </a:extLst>
          </p:cNvPr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9;p36">
            <a:extLst>
              <a:ext uri="{FF2B5EF4-FFF2-40B4-BE49-F238E27FC236}">
                <a16:creationId xmlns:a16="http://schemas.microsoft.com/office/drawing/2014/main" id="{5A52B56F-72D9-C7C3-AFCF-E086B1AF0341}"/>
              </a:ext>
            </a:extLst>
          </p:cNvPr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0;p36">
            <a:extLst>
              <a:ext uri="{FF2B5EF4-FFF2-40B4-BE49-F238E27FC236}">
                <a16:creationId xmlns:a16="http://schemas.microsoft.com/office/drawing/2014/main" id="{61BA1C04-1C34-572D-E428-EEB4AAB4C81D}"/>
              </a:ext>
            </a:extLst>
          </p:cNvPr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1;p36">
            <a:extLst>
              <a:ext uri="{FF2B5EF4-FFF2-40B4-BE49-F238E27FC236}">
                <a16:creationId xmlns:a16="http://schemas.microsoft.com/office/drawing/2014/main" id="{AA3DD18C-2B0A-08BB-D89C-73228D30D9A7}"/>
              </a:ext>
            </a:extLst>
          </p:cNvPr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2;p36">
            <a:extLst>
              <a:ext uri="{FF2B5EF4-FFF2-40B4-BE49-F238E27FC236}">
                <a16:creationId xmlns:a16="http://schemas.microsoft.com/office/drawing/2014/main" id="{3EC032F0-5FF4-0004-6D0F-14237E7C13B4}"/>
              </a:ext>
            </a:extLst>
          </p:cNvPr>
          <p:cNvSpPr/>
          <p:nvPr/>
        </p:nvSpPr>
        <p:spPr>
          <a:xfrm>
            <a:off x="8013038" y="32883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3;p36">
            <a:extLst>
              <a:ext uri="{FF2B5EF4-FFF2-40B4-BE49-F238E27FC236}">
                <a16:creationId xmlns:a16="http://schemas.microsoft.com/office/drawing/2014/main" id="{D22E805E-977A-14A8-FAFD-04A862899253}"/>
              </a:ext>
            </a:extLst>
          </p:cNvPr>
          <p:cNvSpPr/>
          <p:nvPr/>
        </p:nvSpPr>
        <p:spPr>
          <a:xfrm>
            <a:off x="3848926" y="3744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74;p36">
            <a:extLst>
              <a:ext uri="{FF2B5EF4-FFF2-40B4-BE49-F238E27FC236}">
                <a16:creationId xmlns:a16="http://schemas.microsoft.com/office/drawing/2014/main" id="{398AE52F-4933-AAE6-570D-B3489BB7E912}"/>
              </a:ext>
            </a:extLst>
          </p:cNvPr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75;p36">
            <a:extLst>
              <a:ext uri="{FF2B5EF4-FFF2-40B4-BE49-F238E27FC236}">
                <a16:creationId xmlns:a16="http://schemas.microsoft.com/office/drawing/2014/main" id="{E85C9D07-0A8D-ECDB-88A8-97FF2D84EDB0}"/>
              </a:ext>
            </a:extLst>
          </p:cNvPr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76;p36">
            <a:extLst>
              <a:ext uri="{FF2B5EF4-FFF2-40B4-BE49-F238E27FC236}">
                <a16:creationId xmlns:a16="http://schemas.microsoft.com/office/drawing/2014/main" id="{55E7395D-A9C3-4DF5-D2B9-F1B70AE900FF}"/>
              </a:ext>
            </a:extLst>
          </p:cNvPr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Picture 3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FF90EE4-3144-5A1C-5E8F-3B7D16710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0" y="793896"/>
            <a:ext cx="8434400" cy="40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the tables</a:t>
            </a:r>
            <a:endParaRPr dirty="0"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>
            <a:hlinkClick r:id="rId3" action="ppaction://hlinksldjump"/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56;p36">
            <a:extLst>
              <a:ext uri="{FF2B5EF4-FFF2-40B4-BE49-F238E27FC236}">
                <a16:creationId xmlns:a16="http://schemas.microsoft.com/office/drawing/2014/main" id="{34F3D021-CFB5-EE06-D5DC-3E6D1471A8DE}"/>
              </a:ext>
            </a:extLst>
          </p:cNvPr>
          <p:cNvGrpSpPr/>
          <p:nvPr/>
        </p:nvGrpSpPr>
        <p:grpSpPr>
          <a:xfrm rot="5400000">
            <a:off x="1071931" y="3617221"/>
            <a:ext cx="612965" cy="612965"/>
            <a:chOff x="5208200" y="980975"/>
            <a:chExt cx="440475" cy="440475"/>
          </a:xfrm>
        </p:grpSpPr>
        <p:sp>
          <p:nvSpPr>
            <p:cNvPr id="8" name="Google Shape;357;p36">
              <a:extLst>
                <a:ext uri="{FF2B5EF4-FFF2-40B4-BE49-F238E27FC236}">
                  <a16:creationId xmlns:a16="http://schemas.microsoft.com/office/drawing/2014/main" id="{415140DD-BA76-B966-EB3D-D92840F03CD3}"/>
                </a:ext>
              </a:extLst>
            </p:cNvPr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8;p36">
              <a:extLst>
                <a:ext uri="{FF2B5EF4-FFF2-40B4-BE49-F238E27FC236}">
                  <a16:creationId xmlns:a16="http://schemas.microsoft.com/office/drawing/2014/main" id="{34EFB9B5-F3C6-C664-0C21-0595B0D03570}"/>
                </a:ext>
              </a:extLst>
            </p:cNvPr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59;p36">
            <a:extLst>
              <a:ext uri="{FF2B5EF4-FFF2-40B4-BE49-F238E27FC236}">
                <a16:creationId xmlns:a16="http://schemas.microsoft.com/office/drawing/2014/main" id="{006B77FA-AE33-E71E-4138-49AF6BC3C295}"/>
              </a:ext>
            </a:extLst>
          </p:cNvPr>
          <p:cNvGrpSpPr/>
          <p:nvPr/>
        </p:nvGrpSpPr>
        <p:grpSpPr>
          <a:xfrm>
            <a:off x="6066397" y="3338339"/>
            <a:ext cx="695830" cy="243805"/>
            <a:chOff x="2271950" y="2722775"/>
            <a:chExt cx="575875" cy="201775"/>
          </a:xfrm>
        </p:grpSpPr>
        <p:sp>
          <p:nvSpPr>
            <p:cNvPr id="11" name="Google Shape;360;p36">
              <a:extLst>
                <a:ext uri="{FF2B5EF4-FFF2-40B4-BE49-F238E27FC236}">
                  <a16:creationId xmlns:a16="http://schemas.microsoft.com/office/drawing/2014/main" id="{D1EAF86E-EE5D-6F6D-D38C-52DED4A92606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;p36">
              <a:extLst>
                <a:ext uri="{FF2B5EF4-FFF2-40B4-BE49-F238E27FC236}">
                  <a16:creationId xmlns:a16="http://schemas.microsoft.com/office/drawing/2014/main" id="{4C2E1266-7201-2C63-9AE6-E386A00CC1C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2;p36">
              <a:extLst>
                <a:ext uri="{FF2B5EF4-FFF2-40B4-BE49-F238E27FC236}">
                  <a16:creationId xmlns:a16="http://schemas.microsoft.com/office/drawing/2014/main" id="{117A17D2-8228-142D-529A-42F94594241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3;p36">
              <a:extLst>
                <a:ext uri="{FF2B5EF4-FFF2-40B4-BE49-F238E27FC236}">
                  <a16:creationId xmlns:a16="http://schemas.microsoft.com/office/drawing/2014/main" id="{3E3AEDEE-5B2F-18B3-54C9-42FB955B516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4;p36">
              <a:extLst>
                <a:ext uri="{FF2B5EF4-FFF2-40B4-BE49-F238E27FC236}">
                  <a16:creationId xmlns:a16="http://schemas.microsoft.com/office/drawing/2014/main" id="{D27C5FD6-D4D1-1121-344E-2BED8A0B2B9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65;p36">
            <a:extLst>
              <a:ext uri="{FF2B5EF4-FFF2-40B4-BE49-F238E27FC236}">
                <a16:creationId xmlns:a16="http://schemas.microsoft.com/office/drawing/2014/main" id="{1708C47D-3833-257D-BD98-F408B53187BF}"/>
              </a:ext>
            </a:extLst>
          </p:cNvPr>
          <p:cNvSpPr/>
          <p:nvPr/>
        </p:nvSpPr>
        <p:spPr>
          <a:xfrm rot="7201932">
            <a:off x="7909637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6;p36">
            <a:extLst>
              <a:ext uri="{FF2B5EF4-FFF2-40B4-BE49-F238E27FC236}">
                <a16:creationId xmlns:a16="http://schemas.microsoft.com/office/drawing/2014/main" id="{C5BC6B66-1CCB-E00A-918E-C00056935953}"/>
              </a:ext>
            </a:extLst>
          </p:cNvPr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7;p36">
            <a:extLst>
              <a:ext uri="{FF2B5EF4-FFF2-40B4-BE49-F238E27FC236}">
                <a16:creationId xmlns:a16="http://schemas.microsoft.com/office/drawing/2014/main" id="{2A9A14DB-BB9F-CCA6-1493-063A40598BDB}"/>
              </a:ext>
            </a:extLst>
          </p:cNvPr>
          <p:cNvSpPr/>
          <p:nvPr/>
        </p:nvSpPr>
        <p:spPr>
          <a:xfrm rot="7198898">
            <a:off x="7267137" y="1029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8;p36">
            <a:extLst>
              <a:ext uri="{FF2B5EF4-FFF2-40B4-BE49-F238E27FC236}">
                <a16:creationId xmlns:a16="http://schemas.microsoft.com/office/drawing/2014/main" id="{1EC08677-E8D3-8FBC-C5DD-91DF36825313}"/>
              </a:ext>
            </a:extLst>
          </p:cNvPr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9;p36">
            <a:extLst>
              <a:ext uri="{FF2B5EF4-FFF2-40B4-BE49-F238E27FC236}">
                <a16:creationId xmlns:a16="http://schemas.microsoft.com/office/drawing/2014/main" id="{5A52B56F-72D9-C7C3-AFCF-E086B1AF0341}"/>
              </a:ext>
            </a:extLst>
          </p:cNvPr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0;p36">
            <a:extLst>
              <a:ext uri="{FF2B5EF4-FFF2-40B4-BE49-F238E27FC236}">
                <a16:creationId xmlns:a16="http://schemas.microsoft.com/office/drawing/2014/main" id="{61BA1C04-1C34-572D-E428-EEB4AAB4C81D}"/>
              </a:ext>
            </a:extLst>
          </p:cNvPr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1;p36">
            <a:extLst>
              <a:ext uri="{FF2B5EF4-FFF2-40B4-BE49-F238E27FC236}">
                <a16:creationId xmlns:a16="http://schemas.microsoft.com/office/drawing/2014/main" id="{AA3DD18C-2B0A-08BB-D89C-73228D30D9A7}"/>
              </a:ext>
            </a:extLst>
          </p:cNvPr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2;p36">
            <a:extLst>
              <a:ext uri="{FF2B5EF4-FFF2-40B4-BE49-F238E27FC236}">
                <a16:creationId xmlns:a16="http://schemas.microsoft.com/office/drawing/2014/main" id="{3EC032F0-5FF4-0004-6D0F-14237E7C13B4}"/>
              </a:ext>
            </a:extLst>
          </p:cNvPr>
          <p:cNvSpPr/>
          <p:nvPr/>
        </p:nvSpPr>
        <p:spPr>
          <a:xfrm>
            <a:off x="8013038" y="32883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3;p36">
            <a:extLst>
              <a:ext uri="{FF2B5EF4-FFF2-40B4-BE49-F238E27FC236}">
                <a16:creationId xmlns:a16="http://schemas.microsoft.com/office/drawing/2014/main" id="{D22E805E-977A-14A8-FAFD-04A862899253}"/>
              </a:ext>
            </a:extLst>
          </p:cNvPr>
          <p:cNvSpPr/>
          <p:nvPr/>
        </p:nvSpPr>
        <p:spPr>
          <a:xfrm>
            <a:off x="3848926" y="3744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74;p36">
            <a:extLst>
              <a:ext uri="{FF2B5EF4-FFF2-40B4-BE49-F238E27FC236}">
                <a16:creationId xmlns:a16="http://schemas.microsoft.com/office/drawing/2014/main" id="{398AE52F-4933-AAE6-570D-B3489BB7E912}"/>
              </a:ext>
            </a:extLst>
          </p:cNvPr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75;p36">
            <a:extLst>
              <a:ext uri="{FF2B5EF4-FFF2-40B4-BE49-F238E27FC236}">
                <a16:creationId xmlns:a16="http://schemas.microsoft.com/office/drawing/2014/main" id="{E85C9D07-0A8D-ECDB-88A8-97FF2D84EDB0}"/>
              </a:ext>
            </a:extLst>
          </p:cNvPr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76;p36">
            <a:extLst>
              <a:ext uri="{FF2B5EF4-FFF2-40B4-BE49-F238E27FC236}">
                <a16:creationId xmlns:a16="http://schemas.microsoft.com/office/drawing/2014/main" id="{55E7395D-A9C3-4DF5-D2B9-F1B70AE900FF}"/>
              </a:ext>
            </a:extLst>
          </p:cNvPr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D73F84-AD35-714F-3D40-121443C4A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97" y="812902"/>
            <a:ext cx="7177001" cy="41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4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2334963" y="1228291"/>
            <a:ext cx="4474073" cy="35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we made to connect our Database to Python code: 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Connection to database</a:t>
            </a:r>
            <a:endParaRPr dirty="0"/>
          </a:p>
        </p:txBody>
      </p:sp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>
            <a:hlinkClick r:id="rId3" action="ppaction://hlinksldjump"/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41BB5E4-F724-BA6B-70EB-653AB9239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38" y="1228291"/>
            <a:ext cx="5943313" cy="3622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2334963" y="1228291"/>
            <a:ext cx="4474073" cy="35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we made to connect our Database to Python code: 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Connection to database</a:t>
            </a:r>
            <a:endParaRPr dirty="0"/>
          </a:p>
        </p:txBody>
      </p:sp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>
            <a:hlinkClick r:id="rId3" action="ppaction://hlinksldjump"/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BA3202B-4CE9-4231-2D91-91253A275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704" y="1181153"/>
            <a:ext cx="4812588" cy="37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0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2334963" y="1228291"/>
            <a:ext cx="4474073" cy="35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we made to connect our Database to Python code: 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Connection to database</a:t>
            </a:r>
            <a:endParaRPr dirty="0"/>
          </a:p>
        </p:txBody>
      </p:sp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>
            <a:hlinkClick r:id="rId3" action="ppaction://hlinksldjump"/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523399F-FE2B-3DCE-F50D-60BF2D373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190" y="1145111"/>
            <a:ext cx="5975617" cy="37678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6126C9-42CE-630F-6A66-4D8474BC0824}"/>
                  </a:ext>
                </a:extLst>
              </p14:cNvPr>
              <p14:cNvContentPartPr/>
              <p14:nvPr/>
            </p14:nvContentPartPr>
            <p14:xfrm>
              <a:off x="3129107" y="231613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6126C9-42CE-630F-6A66-4D8474BC08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1107" y="220849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8D5BF34-CCD8-7C62-932C-CCA71816D6CA}"/>
                  </a:ext>
                </a:extLst>
              </p14:cNvPr>
              <p14:cNvContentPartPr/>
              <p14:nvPr/>
            </p14:nvContentPartPr>
            <p14:xfrm>
              <a:off x="-603373" y="73141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8D5BF34-CCD8-7C62-932C-CCA71816D6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12013" y="7224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46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2334963" y="1228291"/>
            <a:ext cx="4474073" cy="35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we made to connect our Database to Python code: 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Connection to database</a:t>
            </a:r>
            <a:endParaRPr dirty="0"/>
          </a:p>
        </p:txBody>
      </p:sp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>
            <a:hlinkClick r:id="rId3" action="ppaction://hlinksldjump"/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CF4077F-F821-0EE5-DE90-4F32E874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93" y="1167376"/>
            <a:ext cx="6479612" cy="38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4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2BC6DD63-7B52-29EE-42A5-69E9F01E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71" y="194104"/>
            <a:ext cx="8504657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103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0" name="Google Shape;770;p4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8"/>
          </p:nvPr>
        </p:nvSpPr>
        <p:spPr>
          <a:xfrm>
            <a:off x="4691204" y="1181112"/>
            <a:ext cx="3656193" cy="1009499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Dr.Walaa Saber</a:t>
            </a:r>
          </a:p>
          <a:p>
            <a:pPr algn="l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Eng. Aya Abd-El-Hady</a:t>
            </a:r>
          </a:p>
          <a:p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>
          <a:xfrm>
            <a:off x="714297" y="1227673"/>
            <a:ext cx="2933293" cy="1746346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Ahmed  El-Gendy</a:t>
            </a:r>
          </a:p>
          <a:p>
            <a:pPr algn="l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Ahmed Abas</a:t>
            </a:r>
          </a:p>
          <a:p>
            <a:pPr algn="l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Hassan shehata</a:t>
            </a:r>
          </a:p>
          <a:p>
            <a:pPr algn="l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Rami Rashad</a:t>
            </a:r>
          </a:p>
          <a:p>
            <a:pPr algn="l"/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6" name="Title 7"/>
          <p:cNvSpPr>
            <a:spLocks noGrp="1"/>
          </p:cNvSpPr>
          <p:nvPr>
            <p:ph type="title" idx="7"/>
          </p:nvPr>
        </p:nvSpPr>
        <p:spPr>
          <a:xfrm>
            <a:off x="830273" y="718319"/>
            <a:ext cx="2230500" cy="443400"/>
          </a:xfrm>
        </p:spPr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Made by :</a:t>
            </a:r>
          </a:p>
        </p:txBody>
      </p:sp>
      <p:sp>
        <p:nvSpPr>
          <p:cNvPr id="57" name="Title 7"/>
          <p:cNvSpPr>
            <a:spLocks noGrp="1"/>
          </p:cNvSpPr>
          <p:nvPr>
            <p:ph type="title" idx="7"/>
          </p:nvPr>
        </p:nvSpPr>
        <p:spPr>
          <a:xfrm>
            <a:off x="4691204" y="755394"/>
            <a:ext cx="2230500" cy="443400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Supervised by :</a:t>
            </a:r>
          </a:p>
        </p:txBody>
      </p:sp>
      <p:sp>
        <p:nvSpPr>
          <p:cNvPr id="58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367;p36"/>
          <p:cNvSpPr/>
          <p:nvPr/>
        </p:nvSpPr>
        <p:spPr>
          <a:xfrm rot="7198898">
            <a:off x="7060344" y="3295848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14" y="2601323"/>
            <a:ext cx="2060309" cy="1953088"/>
          </a:xfrm>
          <a:prstGeom prst="rect">
            <a:avLst/>
          </a:prstGeom>
        </p:spPr>
      </p:pic>
      <p:sp>
        <p:nvSpPr>
          <p:cNvPr id="71" name="Google Shape;653;p40"/>
          <p:cNvSpPr/>
          <p:nvPr/>
        </p:nvSpPr>
        <p:spPr>
          <a:xfrm>
            <a:off x="6468867" y="4148734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665;p40"/>
          <p:cNvSpPr/>
          <p:nvPr/>
        </p:nvSpPr>
        <p:spPr>
          <a:xfrm rot="-1685758">
            <a:off x="7703669" y="2768259"/>
            <a:ext cx="367285" cy="331611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10;p41"/>
          <p:cNvSpPr/>
          <p:nvPr/>
        </p:nvSpPr>
        <p:spPr>
          <a:xfrm>
            <a:off x="8253635" y="396554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15;p41"/>
          <p:cNvSpPr/>
          <p:nvPr/>
        </p:nvSpPr>
        <p:spPr>
          <a:xfrm>
            <a:off x="7506976" y="43294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33;p35">
            <a:extLst>
              <a:ext uri="{FF2B5EF4-FFF2-40B4-BE49-F238E27FC236}">
                <a16:creationId xmlns:a16="http://schemas.microsoft.com/office/drawing/2014/main" id="{E6827145-D4CA-8A8E-C79A-4D92D8A1C113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" name="Google Shape;339;p35">
            <a:extLst>
              <a:ext uri="{FF2B5EF4-FFF2-40B4-BE49-F238E27FC236}">
                <a16:creationId xmlns:a16="http://schemas.microsoft.com/office/drawing/2014/main" id="{06861ED8-73BC-4D85-AC41-B73CED59B177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4" name="Google Shape;340;p35">
              <a:extLst>
                <a:ext uri="{FF2B5EF4-FFF2-40B4-BE49-F238E27FC236}">
                  <a16:creationId xmlns:a16="http://schemas.microsoft.com/office/drawing/2014/main" id="{3F0D8A99-99A9-8884-0407-C553E60A0C6D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5">
              <a:extLst>
                <a:ext uri="{FF2B5EF4-FFF2-40B4-BE49-F238E27FC236}">
                  <a16:creationId xmlns:a16="http://schemas.microsoft.com/office/drawing/2014/main" id="{811963C1-350E-8A1B-6AD6-932C90E6E342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5">
              <a:extLst>
                <a:ext uri="{FF2B5EF4-FFF2-40B4-BE49-F238E27FC236}">
                  <a16:creationId xmlns:a16="http://schemas.microsoft.com/office/drawing/2014/main" id="{CA43F303-3471-EEF9-B7C2-290DB8E65BD9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5">
              <a:extLst>
                <a:ext uri="{FF2B5EF4-FFF2-40B4-BE49-F238E27FC236}">
                  <a16:creationId xmlns:a16="http://schemas.microsoft.com/office/drawing/2014/main" id="{42B38FD3-E2CD-4B46-0338-E2FBEB0F7134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;p35">
              <a:extLst>
                <a:ext uri="{FF2B5EF4-FFF2-40B4-BE49-F238E27FC236}">
                  <a16:creationId xmlns:a16="http://schemas.microsoft.com/office/drawing/2014/main" id="{0078F69C-C253-4FA5-FC3C-9EE94B462633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5;p35">
              <a:extLst>
                <a:ext uri="{FF2B5EF4-FFF2-40B4-BE49-F238E27FC236}">
                  <a16:creationId xmlns:a16="http://schemas.microsoft.com/office/drawing/2014/main" id="{B7D40AD2-ACE5-62E9-F917-252E58673691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6;p35">
              <a:extLst>
                <a:ext uri="{FF2B5EF4-FFF2-40B4-BE49-F238E27FC236}">
                  <a16:creationId xmlns:a16="http://schemas.microsoft.com/office/drawing/2014/main" id="{B5573626-4C2C-4B5B-D56D-25D832E413DC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7;p35">
              <a:extLst>
                <a:ext uri="{FF2B5EF4-FFF2-40B4-BE49-F238E27FC236}">
                  <a16:creationId xmlns:a16="http://schemas.microsoft.com/office/drawing/2014/main" id="{F9782E11-6C59-58F8-4702-BC564F383EC8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8;p35">
              <a:extLst>
                <a:ext uri="{FF2B5EF4-FFF2-40B4-BE49-F238E27FC236}">
                  <a16:creationId xmlns:a16="http://schemas.microsoft.com/office/drawing/2014/main" id="{60F4EDDB-2070-6E1C-8DF6-171C07EAACBB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49;p35">
            <a:hlinkClick r:id="rId4" action="ppaction://hlinksldjump"/>
            <a:extLst>
              <a:ext uri="{FF2B5EF4-FFF2-40B4-BE49-F238E27FC236}">
                <a16:creationId xmlns:a16="http://schemas.microsoft.com/office/drawing/2014/main" id="{B1F62196-8CE8-31B7-5C51-74469F1742C1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644955" y="652366"/>
            <a:ext cx="3738093" cy="860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W</a:t>
            </a:r>
            <a:r>
              <a:rPr lang="en" dirty="0"/>
              <a:t>hat is database ?</a:t>
            </a:r>
            <a:endParaRPr dirty="0"/>
          </a:p>
        </p:txBody>
      </p:sp>
      <p:sp>
        <p:nvSpPr>
          <p:cNvPr id="697" name="Google Shape;697;p41"/>
          <p:cNvSpPr/>
          <p:nvPr/>
        </p:nvSpPr>
        <p:spPr>
          <a:xfrm rot="7198710">
            <a:off x="820086" y="3368814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4" name="Google Shape;704;p41"/>
          <p:cNvSpPr/>
          <p:nvPr/>
        </p:nvSpPr>
        <p:spPr>
          <a:xfrm>
            <a:off x="2039925" y="32525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41"/>
          <p:cNvSpPr/>
          <p:nvPr/>
        </p:nvSpPr>
        <p:spPr>
          <a:xfrm>
            <a:off x="2842313" y="39133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41"/>
          <p:cNvSpPr/>
          <p:nvPr/>
        </p:nvSpPr>
        <p:spPr>
          <a:xfrm>
            <a:off x="6623991" y="1792267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1"/>
          <p:cNvSpPr/>
          <p:nvPr/>
        </p:nvSpPr>
        <p:spPr>
          <a:xfrm rot="-1685758">
            <a:off x="2484228" y="37617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" name="Google Shape;715;p41"/>
          <p:cNvSpPr/>
          <p:nvPr/>
        </p:nvSpPr>
        <p:spPr>
          <a:xfrm>
            <a:off x="3526488" y="42909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7" name="Google Shape;717;p41"/>
          <p:cNvSpPr/>
          <p:nvPr/>
        </p:nvSpPr>
        <p:spPr>
          <a:xfrm rot="7201932">
            <a:off x="1199737" y="405171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>
            <a:off x="2057089" y="418249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33537" l="0" r="64267">
                        <a14:foregroundMark x1="13333" y1="8469" x2="13333" y2="8469"/>
                        <a14:foregroundMark x1="18000" y1="11653" x2="18000" y2="11653"/>
                        <a14:foregroundMark x1="25400" y1="6098" x2="25400" y2="6098"/>
                        <a14:foregroundMark x1="26000" y1="3726" x2="26000" y2="3726"/>
                        <a14:foregroundMark x1="26533" y1="13821" x2="26533" y2="13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909" r="65728" b="65599"/>
          <a:stretch/>
        </p:blipFill>
        <p:spPr>
          <a:xfrm>
            <a:off x="5110995" y="2324763"/>
            <a:ext cx="2248808" cy="2279848"/>
          </a:xfrm>
          <a:prstGeom prst="rect">
            <a:avLst/>
          </a:prstGeom>
        </p:spPr>
      </p:pic>
      <p:sp>
        <p:nvSpPr>
          <p:cNvPr id="2" name="Google Shape;333;p35">
            <a:extLst>
              <a:ext uri="{FF2B5EF4-FFF2-40B4-BE49-F238E27FC236}">
                <a16:creationId xmlns:a16="http://schemas.microsoft.com/office/drawing/2014/main" id="{D4218915-64BB-C88C-06D0-A751F6155B3C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" name="Google Shape;339;p35">
            <a:extLst>
              <a:ext uri="{FF2B5EF4-FFF2-40B4-BE49-F238E27FC236}">
                <a16:creationId xmlns:a16="http://schemas.microsoft.com/office/drawing/2014/main" id="{2955F7AA-60C2-1256-B759-0B6F5454B51F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4" name="Google Shape;340;p35">
              <a:extLst>
                <a:ext uri="{FF2B5EF4-FFF2-40B4-BE49-F238E27FC236}">
                  <a16:creationId xmlns:a16="http://schemas.microsoft.com/office/drawing/2014/main" id="{33A1D88E-27A5-0A31-3543-D95986AA751B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1;p35">
              <a:extLst>
                <a:ext uri="{FF2B5EF4-FFF2-40B4-BE49-F238E27FC236}">
                  <a16:creationId xmlns:a16="http://schemas.microsoft.com/office/drawing/2014/main" id="{F7E2ECBD-484F-F0DA-C4F0-57D6EBFACAE1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2;p35">
              <a:extLst>
                <a:ext uri="{FF2B5EF4-FFF2-40B4-BE49-F238E27FC236}">
                  <a16:creationId xmlns:a16="http://schemas.microsoft.com/office/drawing/2014/main" id="{43F6304D-0BAF-20EE-34C7-57F0B621D9F4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3;p35">
              <a:extLst>
                <a:ext uri="{FF2B5EF4-FFF2-40B4-BE49-F238E27FC236}">
                  <a16:creationId xmlns:a16="http://schemas.microsoft.com/office/drawing/2014/main" id="{2FAC3E16-44C6-46E0-C763-C75294ADB75E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;p35">
              <a:extLst>
                <a:ext uri="{FF2B5EF4-FFF2-40B4-BE49-F238E27FC236}">
                  <a16:creationId xmlns:a16="http://schemas.microsoft.com/office/drawing/2014/main" id="{AD03A05B-BE15-178B-78BE-4A6808274C43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5;p35">
              <a:extLst>
                <a:ext uri="{FF2B5EF4-FFF2-40B4-BE49-F238E27FC236}">
                  <a16:creationId xmlns:a16="http://schemas.microsoft.com/office/drawing/2014/main" id="{46E4738C-82BD-007E-9725-1C4BEB39CE63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6;p35">
              <a:extLst>
                <a:ext uri="{FF2B5EF4-FFF2-40B4-BE49-F238E27FC236}">
                  <a16:creationId xmlns:a16="http://schemas.microsoft.com/office/drawing/2014/main" id="{62AA6EC9-C3E5-2D40-48BB-40F2BE7DC560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7;p35">
              <a:extLst>
                <a:ext uri="{FF2B5EF4-FFF2-40B4-BE49-F238E27FC236}">
                  <a16:creationId xmlns:a16="http://schemas.microsoft.com/office/drawing/2014/main" id="{4AEBE881-514D-975F-EB7A-6CEF3D964694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8;p35">
              <a:extLst>
                <a:ext uri="{FF2B5EF4-FFF2-40B4-BE49-F238E27FC236}">
                  <a16:creationId xmlns:a16="http://schemas.microsoft.com/office/drawing/2014/main" id="{D309382C-F1E4-A372-2D90-E69FCAE62D40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349;p35">
            <a:hlinkClick r:id="rId5" action="ppaction://hlinksldjump"/>
            <a:extLst>
              <a:ext uri="{FF2B5EF4-FFF2-40B4-BE49-F238E27FC236}">
                <a16:creationId xmlns:a16="http://schemas.microsoft.com/office/drawing/2014/main" id="{154522D6-74BF-8307-8F2A-A369DF291D14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91;p41">
            <a:extLst>
              <a:ext uri="{FF2B5EF4-FFF2-40B4-BE49-F238E27FC236}">
                <a16:creationId xmlns:a16="http://schemas.microsoft.com/office/drawing/2014/main" id="{3ED24E93-8E02-3B4C-2201-285EF95B6023}"/>
              </a:ext>
            </a:extLst>
          </p:cNvPr>
          <p:cNvSpPr txBox="1">
            <a:spLocks/>
          </p:cNvSpPr>
          <p:nvPr/>
        </p:nvSpPr>
        <p:spPr>
          <a:xfrm>
            <a:off x="548641" y="1714076"/>
            <a:ext cx="4795520" cy="131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- </a:t>
            </a:r>
            <a:r>
              <a:rPr lang="en" dirty="0"/>
              <a:t>how it can be usefull to</a:t>
            </a:r>
          </a:p>
          <a:p>
            <a:r>
              <a:rPr lang="en" dirty="0"/>
              <a:t>   hotel manag</a:t>
            </a:r>
            <a:r>
              <a:rPr lang="en-US" dirty="0"/>
              <a:t>e</a:t>
            </a:r>
            <a:r>
              <a:rPr lang="en" dirty="0"/>
              <a:t>ment?</a:t>
            </a:r>
            <a:endParaRPr lang="ar-EG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4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62584" y="191788"/>
            <a:ext cx="489159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How It can be usefull to Hotel Manag</a:t>
            </a: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</a:t>
            </a:r>
            <a:r>
              <a:rPr lang="en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ment?</a:t>
            </a:r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35" y="2081280"/>
            <a:ext cx="1404754" cy="133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23" b="36653" l="35200" r="45400">
                        <a14:foregroundMark x1="40933" y1="8062" x2="40933" y2="8062"/>
                        <a14:foregroundMark x1="39933" y1="6301" x2="39933" y2="6301"/>
                        <a14:backgroundMark x1="40600" y1="19106" x2="40600" y2="19106"/>
                        <a14:backgroundMark x1="38867" y1="7114" x2="38867" y2="71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24" r="53281" b="64697"/>
          <a:stretch/>
        </p:blipFill>
        <p:spPr>
          <a:xfrm>
            <a:off x="817167" y="1500057"/>
            <a:ext cx="585006" cy="1083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75" y="2157275"/>
            <a:ext cx="1179661" cy="11796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60235" y="828758"/>
            <a:ext cx="52020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Hotel Management</a:t>
            </a:r>
            <a:endParaRPr lang="en-US" sz="4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356030" y="1626692"/>
            <a:ext cx="382381" cy="537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976594" y="1619639"/>
            <a:ext cx="382381" cy="537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00" y="1730494"/>
            <a:ext cx="852818" cy="852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92" y="3245000"/>
            <a:ext cx="1365064" cy="7911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8333" y1="52414" x2="28333" y2="52414"/>
                        <a14:foregroundMark x1="50333" y1="56207" x2="50333" y2="56207"/>
                        <a14:foregroundMark x1="39000" y1="60172" x2="39000" y2="60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8" y="2290349"/>
            <a:ext cx="1396801" cy="135024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33537" l="0" r="64267">
                        <a14:foregroundMark x1="13333" y1="8469" x2="13333" y2="8469"/>
                        <a14:foregroundMark x1="18000" y1="11653" x2="18000" y2="1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909" r="65728" b="65599"/>
          <a:stretch/>
        </p:blipFill>
        <p:spPr>
          <a:xfrm>
            <a:off x="3965653" y="3129894"/>
            <a:ext cx="1430485" cy="1450230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cxnSpLocks/>
          </p:cNvCxnSpPr>
          <p:nvPr/>
        </p:nvCxnSpPr>
        <p:spPr>
          <a:xfrm flipH="1" flipV="1">
            <a:off x="1438213" y="2417160"/>
            <a:ext cx="405696" cy="2894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cxnSpLocks/>
          </p:cNvCxnSpPr>
          <p:nvPr/>
        </p:nvCxnSpPr>
        <p:spPr>
          <a:xfrm flipH="1">
            <a:off x="1388184" y="2747105"/>
            <a:ext cx="458062" cy="1091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9" idx="3"/>
          </p:cNvCxnSpPr>
          <p:nvPr/>
        </p:nvCxnSpPr>
        <p:spPr>
          <a:xfrm flipV="1">
            <a:off x="6538636" y="2379216"/>
            <a:ext cx="523664" cy="3678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9" idx="3"/>
          </p:cNvCxnSpPr>
          <p:nvPr/>
        </p:nvCxnSpPr>
        <p:spPr>
          <a:xfrm>
            <a:off x="6538636" y="2747106"/>
            <a:ext cx="469260" cy="3827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4872474" y="3345488"/>
            <a:ext cx="523664" cy="5902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3409386" y="3345488"/>
            <a:ext cx="523664" cy="5902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Google Shape;333;p35">
            <a:extLst>
              <a:ext uri="{FF2B5EF4-FFF2-40B4-BE49-F238E27FC236}">
                <a16:creationId xmlns:a16="http://schemas.microsoft.com/office/drawing/2014/main" id="{A54385C1-2103-0C55-EEAE-9F99E8B5153F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5" name="Google Shape;339;p35">
            <a:extLst>
              <a:ext uri="{FF2B5EF4-FFF2-40B4-BE49-F238E27FC236}">
                <a16:creationId xmlns:a16="http://schemas.microsoft.com/office/drawing/2014/main" id="{FF39BD4F-D9C9-F9CC-D8CD-8F532DE29341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7" name="Google Shape;340;p35">
              <a:extLst>
                <a:ext uri="{FF2B5EF4-FFF2-40B4-BE49-F238E27FC236}">
                  <a16:creationId xmlns:a16="http://schemas.microsoft.com/office/drawing/2014/main" id="{AFD978DA-805B-E4FC-80EE-CDC5C407EE20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1;p35">
              <a:extLst>
                <a:ext uri="{FF2B5EF4-FFF2-40B4-BE49-F238E27FC236}">
                  <a16:creationId xmlns:a16="http://schemas.microsoft.com/office/drawing/2014/main" id="{8C39D88F-254E-D2D8-AB0F-CDDC9273DD17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2;p35">
              <a:extLst>
                <a:ext uri="{FF2B5EF4-FFF2-40B4-BE49-F238E27FC236}">
                  <a16:creationId xmlns:a16="http://schemas.microsoft.com/office/drawing/2014/main" id="{91BCD40A-67AA-57C4-747E-E03DB417067F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3;p35">
              <a:extLst>
                <a:ext uri="{FF2B5EF4-FFF2-40B4-BE49-F238E27FC236}">
                  <a16:creationId xmlns:a16="http://schemas.microsoft.com/office/drawing/2014/main" id="{B3995E98-3675-CCEB-D405-C897C2FBCF93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4;p35">
              <a:extLst>
                <a:ext uri="{FF2B5EF4-FFF2-40B4-BE49-F238E27FC236}">
                  <a16:creationId xmlns:a16="http://schemas.microsoft.com/office/drawing/2014/main" id="{55DBB8E6-27EB-394F-CA16-5CCD49C4DC01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;p35">
              <a:extLst>
                <a:ext uri="{FF2B5EF4-FFF2-40B4-BE49-F238E27FC236}">
                  <a16:creationId xmlns:a16="http://schemas.microsoft.com/office/drawing/2014/main" id="{7644907B-090E-D3C5-A81F-CE56147CC134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6;p35">
              <a:extLst>
                <a:ext uri="{FF2B5EF4-FFF2-40B4-BE49-F238E27FC236}">
                  <a16:creationId xmlns:a16="http://schemas.microsoft.com/office/drawing/2014/main" id="{DC023A03-6A4F-CA20-C69F-463567626A15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7;p35">
              <a:extLst>
                <a:ext uri="{FF2B5EF4-FFF2-40B4-BE49-F238E27FC236}">
                  <a16:creationId xmlns:a16="http://schemas.microsoft.com/office/drawing/2014/main" id="{DEE43D55-DC9E-2E17-45D5-8E27DF7891A1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35">
              <a:extLst>
                <a:ext uri="{FF2B5EF4-FFF2-40B4-BE49-F238E27FC236}">
                  <a16:creationId xmlns:a16="http://schemas.microsoft.com/office/drawing/2014/main" id="{E91AA1F8-456A-FF3B-30BA-1EFC7F5BB302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49;p35">
            <a:hlinkClick r:id="rId12" action="ppaction://hlinksldjump"/>
            <a:extLst>
              <a:ext uri="{FF2B5EF4-FFF2-40B4-BE49-F238E27FC236}">
                <a16:creationId xmlns:a16="http://schemas.microsoft.com/office/drawing/2014/main" id="{53221048-9921-560C-8587-0A89F24CD04B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title"/>
          </p:nvPr>
        </p:nvSpPr>
        <p:spPr>
          <a:xfrm>
            <a:off x="2456580" y="1937151"/>
            <a:ext cx="4116401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</a:t>
            </a:r>
            <a:r>
              <a:rPr lang="e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R </a:t>
            </a:r>
            <a:br>
              <a:rPr lang="e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MODEL</a:t>
            </a:r>
            <a:endParaRPr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11" name="Google Shape;411;p37"/>
          <p:cNvGrpSpPr/>
          <p:nvPr/>
        </p:nvGrpSpPr>
        <p:grpSpPr>
          <a:xfrm>
            <a:off x="714300" y="922363"/>
            <a:ext cx="472550" cy="202200"/>
            <a:chOff x="1441900" y="2926313"/>
            <a:chExt cx="472550" cy="202200"/>
          </a:xfrm>
        </p:grpSpPr>
        <p:sp>
          <p:nvSpPr>
            <p:cNvPr id="412" name="Google Shape;412;p37"/>
            <p:cNvSpPr/>
            <p:nvPr/>
          </p:nvSpPr>
          <p:spPr>
            <a:xfrm>
              <a:off x="1441900" y="2926313"/>
              <a:ext cx="285500" cy="202200"/>
            </a:xfrm>
            <a:custGeom>
              <a:avLst/>
              <a:gdLst/>
              <a:ahLst/>
              <a:cxnLst/>
              <a:rect l="l" t="t" r="r" b="b"/>
              <a:pathLst>
                <a:path w="11420" h="8088" fill="none" extrusionOk="0">
                  <a:moveTo>
                    <a:pt x="11420" y="0"/>
                  </a:moveTo>
                  <a:cubicBezTo>
                    <a:pt x="9140" y="0"/>
                    <a:pt x="7180" y="1639"/>
                    <a:pt x="6753" y="3884"/>
                  </a:cubicBezTo>
                  <a:cubicBezTo>
                    <a:pt x="5025" y="3403"/>
                    <a:pt x="3243" y="4436"/>
                    <a:pt x="2780" y="6164"/>
                  </a:cubicBezTo>
                  <a:cubicBezTo>
                    <a:pt x="1462" y="5594"/>
                    <a:pt x="1" y="6645"/>
                    <a:pt x="126" y="8088"/>
                  </a:cubicBezTo>
                  <a:lnTo>
                    <a:pt x="2994" y="80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752325" y="2926313"/>
              <a:ext cx="35650" cy="13375"/>
            </a:xfrm>
            <a:custGeom>
              <a:avLst/>
              <a:gdLst/>
              <a:ahLst/>
              <a:cxnLst/>
              <a:rect l="l" t="t" r="r" b="b"/>
              <a:pathLst>
                <a:path w="1426" h="535" fill="none" extrusionOk="0">
                  <a:moveTo>
                    <a:pt x="0" y="0"/>
                  </a:moveTo>
                  <a:cubicBezTo>
                    <a:pt x="0" y="0"/>
                    <a:pt x="998" y="107"/>
                    <a:pt x="1426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540325" y="3127613"/>
              <a:ext cx="248100" cy="25"/>
            </a:xfrm>
            <a:custGeom>
              <a:avLst/>
              <a:gdLst/>
              <a:ahLst/>
              <a:cxnLst/>
              <a:rect l="l" t="t" r="r" b="b"/>
              <a:pathLst>
                <a:path w="9924" h="1" fill="none" extrusionOk="0">
                  <a:moveTo>
                    <a:pt x="1" y="0"/>
                  </a:moveTo>
                  <a:lnTo>
                    <a:pt x="992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540325" y="3040313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586" y="1"/>
                  </a:moveTo>
                  <a:cubicBezTo>
                    <a:pt x="1586" y="1"/>
                    <a:pt x="428" y="108"/>
                    <a:pt x="1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829375" y="3002013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0" y="357"/>
                  </a:moveTo>
                  <a:cubicBezTo>
                    <a:pt x="0" y="357"/>
                    <a:pt x="2102" y="1"/>
                    <a:pt x="3403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5" name="Google Shape;435;p37"/>
          <p:cNvGrpSpPr/>
          <p:nvPr/>
        </p:nvGrpSpPr>
        <p:grpSpPr>
          <a:xfrm>
            <a:off x="7701156" y="1589321"/>
            <a:ext cx="612965" cy="612965"/>
            <a:chOff x="5208200" y="980975"/>
            <a:chExt cx="440475" cy="440475"/>
          </a:xfrm>
        </p:grpSpPr>
        <p:sp>
          <p:nvSpPr>
            <p:cNvPr id="436" name="Google Shape;436;p37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8" name="Google Shape;438;p37"/>
          <p:cNvSpPr/>
          <p:nvPr/>
        </p:nvSpPr>
        <p:spPr>
          <a:xfrm>
            <a:off x="830238" y="31402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37"/>
          <p:cNvSpPr/>
          <p:nvPr/>
        </p:nvSpPr>
        <p:spPr>
          <a:xfrm>
            <a:off x="1287513" y="2770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Google Shape;440;p37"/>
          <p:cNvSpPr/>
          <p:nvPr/>
        </p:nvSpPr>
        <p:spPr>
          <a:xfrm>
            <a:off x="2039913" y="74261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37"/>
          <p:cNvSpPr/>
          <p:nvPr/>
        </p:nvSpPr>
        <p:spPr>
          <a:xfrm rot="-1685758">
            <a:off x="724953" y="2780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2" name="Google Shape;442;p37"/>
          <p:cNvGrpSpPr/>
          <p:nvPr/>
        </p:nvGrpSpPr>
        <p:grpSpPr>
          <a:xfrm>
            <a:off x="6522182" y="1124566"/>
            <a:ext cx="953591" cy="334099"/>
            <a:chOff x="2271950" y="2722775"/>
            <a:chExt cx="575875" cy="201775"/>
          </a:xfrm>
        </p:grpSpPr>
        <p:sp>
          <p:nvSpPr>
            <p:cNvPr id="443" name="Google Shape;443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8" name="Google Shape;448;p37"/>
          <p:cNvGrpSpPr/>
          <p:nvPr/>
        </p:nvGrpSpPr>
        <p:grpSpPr>
          <a:xfrm>
            <a:off x="7618297" y="3712639"/>
            <a:ext cx="695830" cy="243805"/>
            <a:chOff x="2271950" y="2722775"/>
            <a:chExt cx="575875" cy="201775"/>
          </a:xfrm>
        </p:grpSpPr>
        <p:sp>
          <p:nvSpPr>
            <p:cNvPr id="449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2039926" y="390146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5" name="Google Shape;455;p37"/>
          <p:cNvSpPr/>
          <p:nvPr/>
        </p:nvSpPr>
        <p:spPr>
          <a:xfrm>
            <a:off x="2810726" y="803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37"/>
          <p:cNvSpPr/>
          <p:nvPr/>
        </p:nvSpPr>
        <p:spPr>
          <a:xfrm>
            <a:off x="6012013" y="41742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37"/>
          <p:cNvSpPr/>
          <p:nvPr/>
        </p:nvSpPr>
        <p:spPr>
          <a:xfrm rot="7198898">
            <a:off x="7188899" y="21191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0" name="Google Shape;460;p37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37"/>
          <p:cNvSpPr/>
          <p:nvPr/>
        </p:nvSpPr>
        <p:spPr>
          <a:xfrm rot="7198898">
            <a:off x="838849" y="3636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2" name="Google Shape;462;p37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3" name="Google Shape;463;p37"/>
          <p:cNvSpPr/>
          <p:nvPr/>
        </p:nvSpPr>
        <p:spPr>
          <a:xfrm>
            <a:off x="6647613" y="8564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4" name="Google Shape;464;p37"/>
          <p:cNvGrpSpPr/>
          <p:nvPr/>
        </p:nvGrpSpPr>
        <p:grpSpPr>
          <a:xfrm rot="5400000">
            <a:off x="7461288" y="4014463"/>
            <a:ext cx="65475" cy="397950"/>
            <a:chOff x="2551425" y="1409425"/>
            <a:chExt cx="65475" cy="397950"/>
          </a:xfrm>
        </p:grpSpPr>
        <p:sp>
          <p:nvSpPr>
            <p:cNvPr id="465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5" name="Google Shape;475;p37"/>
          <p:cNvSpPr/>
          <p:nvPr/>
        </p:nvSpPr>
        <p:spPr>
          <a:xfrm>
            <a:off x="8021301" y="7426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6" name="Google Shape;476;p37"/>
          <p:cNvSpPr/>
          <p:nvPr/>
        </p:nvSpPr>
        <p:spPr>
          <a:xfrm>
            <a:off x="6661124" y="25315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3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3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33;p35">
            <a:extLst>
              <a:ext uri="{FF2B5EF4-FFF2-40B4-BE49-F238E27FC236}">
                <a16:creationId xmlns:a16="http://schemas.microsoft.com/office/drawing/2014/main" id="{87D2ED05-3070-585C-ADA2-5F78B20091B6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" name="Google Shape;339;p35">
            <a:extLst>
              <a:ext uri="{FF2B5EF4-FFF2-40B4-BE49-F238E27FC236}">
                <a16:creationId xmlns:a16="http://schemas.microsoft.com/office/drawing/2014/main" id="{53CC5E1B-C5CE-E9A2-5F7D-16DD086A06B6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4" name="Google Shape;340;p35">
              <a:extLst>
                <a:ext uri="{FF2B5EF4-FFF2-40B4-BE49-F238E27FC236}">
                  <a16:creationId xmlns:a16="http://schemas.microsoft.com/office/drawing/2014/main" id="{9A56D294-C6C3-8822-29F1-B80DB3119B74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5">
              <a:extLst>
                <a:ext uri="{FF2B5EF4-FFF2-40B4-BE49-F238E27FC236}">
                  <a16:creationId xmlns:a16="http://schemas.microsoft.com/office/drawing/2014/main" id="{B681A1A9-B1FD-416A-103B-57F934DFDBAA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5">
              <a:extLst>
                <a:ext uri="{FF2B5EF4-FFF2-40B4-BE49-F238E27FC236}">
                  <a16:creationId xmlns:a16="http://schemas.microsoft.com/office/drawing/2014/main" id="{A3DB3BC9-44A6-EE5B-5005-E2F169A0C963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5">
              <a:extLst>
                <a:ext uri="{FF2B5EF4-FFF2-40B4-BE49-F238E27FC236}">
                  <a16:creationId xmlns:a16="http://schemas.microsoft.com/office/drawing/2014/main" id="{3742D75B-EB65-D130-64A8-69F05BB7F60B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;p35">
              <a:extLst>
                <a:ext uri="{FF2B5EF4-FFF2-40B4-BE49-F238E27FC236}">
                  <a16:creationId xmlns:a16="http://schemas.microsoft.com/office/drawing/2014/main" id="{656D2ED2-8623-7510-73AA-E62B72178D87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5;p35">
              <a:extLst>
                <a:ext uri="{FF2B5EF4-FFF2-40B4-BE49-F238E27FC236}">
                  <a16:creationId xmlns:a16="http://schemas.microsoft.com/office/drawing/2014/main" id="{9EF85065-CA73-64B5-3790-99CBA19E5AED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6;p35">
              <a:extLst>
                <a:ext uri="{FF2B5EF4-FFF2-40B4-BE49-F238E27FC236}">
                  <a16:creationId xmlns:a16="http://schemas.microsoft.com/office/drawing/2014/main" id="{FD2EE96B-A737-BCA2-02A7-C293B39C91A2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7;p35">
              <a:extLst>
                <a:ext uri="{FF2B5EF4-FFF2-40B4-BE49-F238E27FC236}">
                  <a16:creationId xmlns:a16="http://schemas.microsoft.com/office/drawing/2014/main" id="{4F0F7538-B225-930F-CEA6-1DE4EFFE7059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8;p35">
              <a:extLst>
                <a:ext uri="{FF2B5EF4-FFF2-40B4-BE49-F238E27FC236}">
                  <a16:creationId xmlns:a16="http://schemas.microsoft.com/office/drawing/2014/main" id="{18378D3D-FD70-3E66-505D-7FF8A2B12163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49;p35">
            <a:hlinkClick r:id="rId3" action="ppaction://hlinksldjump"/>
            <a:extLst>
              <a:ext uri="{FF2B5EF4-FFF2-40B4-BE49-F238E27FC236}">
                <a16:creationId xmlns:a16="http://schemas.microsoft.com/office/drawing/2014/main" id="{DA091EF3-1865-7D9C-DFB9-6718CDA1B278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4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5" name="Google Shape;965;p44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TextBox 9"/>
          <p:cNvSpPr txBox="1"/>
          <p:nvPr/>
        </p:nvSpPr>
        <p:spPr>
          <a:xfrm>
            <a:off x="714296" y="212749"/>
            <a:ext cx="2526053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</a:t>
            </a:r>
            <a:r>
              <a:rPr lang="en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R MODEL</a:t>
            </a:r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Google Shape;333;p35">
            <a:extLst>
              <a:ext uri="{FF2B5EF4-FFF2-40B4-BE49-F238E27FC236}">
                <a16:creationId xmlns:a16="http://schemas.microsoft.com/office/drawing/2014/main" id="{EA54F35A-204A-CBEC-63DC-2F17EB7459A1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" name="Google Shape;339;p35">
            <a:extLst>
              <a:ext uri="{FF2B5EF4-FFF2-40B4-BE49-F238E27FC236}">
                <a16:creationId xmlns:a16="http://schemas.microsoft.com/office/drawing/2014/main" id="{28B2EF0C-B862-3C08-AD82-52CAF7F51D78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4" name="Google Shape;340;p35">
              <a:extLst>
                <a:ext uri="{FF2B5EF4-FFF2-40B4-BE49-F238E27FC236}">
                  <a16:creationId xmlns:a16="http://schemas.microsoft.com/office/drawing/2014/main" id="{3A3AE920-89CB-771F-A404-266097D1E053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5">
              <a:extLst>
                <a:ext uri="{FF2B5EF4-FFF2-40B4-BE49-F238E27FC236}">
                  <a16:creationId xmlns:a16="http://schemas.microsoft.com/office/drawing/2014/main" id="{34C8ABA4-E077-8472-08D3-DE4143281A56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5">
              <a:extLst>
                <a:ext uri="{FF2B5EF4-FFF2-40B4-BE49-F238E27FC236}">
                  <a16:creationId xmlns:a16="http://schemas.microsoft.com/office/drawing/2014/main" id="{3A340584-1B57-9EC9-FC8F-5CCDDF77743D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5">
              <a:extLst>
                <a:ext uri="{FF2B5EF4-FFF2-40B4-BE49-F238E27FC236}">
                  <a16:creationId xmlns:a16="http://schemas.microsoft.com/office/drawing/2014/main" id="{D028BB51-5EEA-1A08-CDDA-EEF67D2EE517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;p35">
              <a:extLst>
                <a:ext uri="{FF2B5EF4-FFF2-40B4-BE49-F238E27FC236}">
                  <a16:creationId xmlns:a16="http://schemas.microsoft.com/office/drawing/2014/main" id="{C0E3B1BE-2EDB-C271-968F-B9806906F0FD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5;p35">
              <a:extLst>
                <a:ext uri="{FF2B5EF4-FFF2-40B4-BE49-F238E27FC236}">
                  <a16:creationId xmlns:a16="http://schemas.microsoft.com/office/drawing/2014/main" id="{E0D3D814-FD5B-0210-97AE-2E557A0AF783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6;p35">
              <a:extLst>
                <a:ext uri="{FF2B5EF4-FFF2-40B4-BE49-F238E27FC236}">
                  <a16:creationId xmlns:a16="http://schemas.microsoft.com/office/drawing/2014/main" id="{446F56F7-7FE2-4502-6957-75BB6D29AC36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7;p35">
              <a:extLst>
                <a:ext uri="{FF2B5EF4-FFF2-40B4-BE49-F238E27FC236}">
                  <a16:creationId xmlns:a16="http://schemas.microsoft.com/office/drawing/2014/main" id="{45477669-8EC6-DF64-FC5F-06D3B0A5F1C1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8;p35">
              <a:extLst>
                <a:ext uri="{FF2B5EF4-FFF2-40B4-BE49-F238E27FC236}">
                  <a16:creationId xmlns:a16="http://schemas.microsoft.com/office/drawing/2014/main" id="{C5DF0EA9-52FB-7E57-0B2E-2E6E85D15510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49;p35">
            <a:hlinkClick r:id="rId3" action="ppaction://hlinksldjump"/>
            <a:extLst>
              <a:ext uri="{FF2B5EF4-FFF2-40B4-BE49-F238E27FC236}">
                <a16:creationId xmlns:a16="http://schemas.microsoft.com/office/drawing/2014/main" id="{396A0485-F4B3-76CB-0FBA-3CEF9E9E8F5F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3307394-6911-6163-AD94-479C3A4AAE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1" t="19358" r="7218" b="19408"/>
          <a:stretch/>
        </p:blipFill>
        <p:spPr>
          <a:xfrm>
            <a:off x="711932" y="623147"/>
            <a:ext cx="7827482" cy="3953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398;p37"/>
          <p:cNvSpPr txBox="1">
            <a:spLocks noGrp="1"/>
          </p:cNvSpPr>
          <p:nvPr>
            <p:ph type="title"/>
          </p:nvPr>
        </p:nvSpPr>
        <p:spPr>
          <a:xfrm>
            <a:off x="1517930" y="2069060"/>
            <a:ext cx="5568401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 algn="ctr"/>
            <a:r>
              <a:rPr lang="en-US" sz="10700" dirty="0"/>
              <a:t>Relational</a:t>
            </a:r>
            <a:br>
              <a:rPr lang="en-US" sz="10700" dirty="0"/>
            </a:br>
            <a:r>
              <a:rPr lang="en-US" sz="10700" dirty="0"/>
              <a:t> model</a:t>
            </a:r>
            <a:endParaRPr sz="107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90" name="Google Shape;411;p37"/>
          <p:cNvGrpSpPr/>
          <p:nvPr/>
        </p:nvGrpSpPr>
        <p:grpSpPr>
          <a:xfrm>
            <a:off x="714300" y="922363"/>
            <a:ext cx="472550" cy="202200"/>
            <a:chOff x="1441900" y="2926313"/>
            <a:chExt cx="472550" cy="202200"/>
          </a:xfrm>
        </p:grpSpPr>
        <p:sp>
          <p:nvSpPr>
            <p:cNvPr id="91" name="Google Shape;412;p37"/>
            <p:cNvSpPr/>
            <p:nvPr/>
          </p:nvSpPr>
          <p:spPr>
            <a:xfrm>
              <a:off x="1441900" y="2926313"/>
              <a:ext cx="285500" cy="202200"/>
            </a:xfrm>
            <a:custGeom>
              <a:avLst/>
              <a:gdLst/>
              <a:ahLst/>
              <a:cxnLst/>
              <a:rect l="l" t="t" r="r" b="b"/>
              <a:pathLst>
                <a:path w="11420" h="8088" fill="none" extrusionOk="0">
                  <a:moveTo>
                    <a:pt x="11420" y="0"/>
                  </a:moveTo>
                  <a:cubicBezTo>
                    <a:pt x="9140" y="0"/>
                    <a:pt x="7180" y="1639"/>
                    <a:pt x="6753" y="3884"/>
                  </a:cubicBezTo>
                  <a:cubicBezTo>
                    <a:pt x="5025" y="3403"/>
                    <a:pt x="3243" y="4436"/>
                    <a:pt x="2780" y="6164"/>
                  </a:cubicBezTo>
                  <a:cubicBezTo>
                    <a:pt x="1462" y="5594"/>
                    <a:pt x="1" y="6645"/>
                    <a:pt x="126" y="8088"/>
                  </a:cubicBezTo>
                  <a:lnTo>
                    <a:pt x="2994" y="80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413;p37"/>
            <p:cNvSpPr/>
            <p:nvPr/>
          </p:nvSpPr>
          <p:spPr>
            <a:xfrm>
              <a:off x="1752325" y="2926313"/>
              <a:ext cx="35650" cy="13375"/>
            </a:xfrm>
            <a:custGeom>
              <a:avLst/>
              <a:gdLst/>
              <a:ahLst/>
              <a:cxnLst/>
              <a:rect l="l" t="t" r="r" b="b"/>
              <a:pathLst>
                <a:path w="1426" h="535" fill="none" extrusionOk="0">
                  <a:moveTo>
                    <a:pt x="0" y="0"/>
                  </a:moveTo>
                  <a:cubicBezTo>
                    <a:pt x="0" y="0"/>
                    <a:pt x="998" y="107"/>
                    <a:pt x="1426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414;p37"/>
            <p:cNvSpPr/>
            <p:nvPr/>
          </p:nvSpPr>
          <p:spPr>
            <a:xfrm>
              <a:off x="1540325" y="3127613"/>
              <a:ext cx="248100" cy="25"/>
            </a:xfrm>
            <a:custGeom>
              <a:avLst/>
              <a:gdLst/>
              <a:ahLst/>
              <a:cxnLst/>
              <a:rect l="l" t="t" r="r" b="b"/>
              <a:pathLst>
                <a:path w="9924" h="1" fill="none" extrusionOk="0">
                  <a:moveTo>
                    <a:pt x="1" y="0"/>
                  </a:moveTo>
                  <a:lnTo>
                    <a:pt x="992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415;p37"/>
            <p:cNvSpPr/>
            <p:nvPr/>
          </p:nvSpPr>
          <p:spPr>
            <a:xfrm>
              <a:off x="1540325" y="3040313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586" y="1"/>
                  </a:moveTo>
                  <a:cubicBezTo>
                    <a:pt x="1586" y="1"/>
                    <a:pt x="428" y="108"/>
                    <a:pt x="1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416;p37"/>
            <p:cNvSpPr/>
            <p:nvPr/>
          </p:nvSpPr>
          <p:spPr>
            <a:xfrm>
              <a:off x="1829375" y="3002013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0" y="357"/>
                  </a:moveTo>
                  <a:cubicBezTo>
                    <a:pt x="0" y="357"/>
                    <a:pt x="2102" y="1"/>
                    <a:pt x="3403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" name="Google Shape;435;p37"/>
          <p:cNvGrpSpPr/>
          <p:nvPr/>
        </p:nvGrpSpPr>
        <p:grpSpPr>
          <a:xfrm>
            <a:off x="7701156" y="1589321"/>
            <a:ext cx="612965" cy="612965"/>
            <a:chOff x="5208200" y="980975"/>
            <a:chExt cx="440475" cy="440475"/>
          </a:xfrm>
        </p:grpSpPr>
        <p:sp>
          <p:nvSpPr>
            <p:cNvPr id="97" name="Google Shape;436;p37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437;p37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" name="Google Shape;438;p37"/>
          <p:cNvSpPr/>
          <p:nvPr/>
        </p:nvSpPr>
        <p:spPr>
          <a:xfrm>
            <a:off x="830238" y="31402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439;p37"/>
          <p:cNvSpPr/>
          <p:nvPr/>
        </p:nvSpPr>
        <p:spPr>
          <a:xfrm>
            <a:off x="1287513" y="2770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440;p37"/>
          <p:cNvSpPr/>
          <p:nvPr/>
        </p:nvSpPr>
        <p:spPr>
          <a:xfrm>
            <a:off x="2039913" y="74261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441;p37"/>
          <p:cNvSpPr/>
          <p:nvPr/>
        </p:nvSpPr>
        <p:spPr>
          <a:xfrm rot="-1685758">
            <a:off x="724953" y="2780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" name="Google Shape;442;p37"/>
          <p:cNvGrpSpPr/>
          <p:nvPr/>
        </p:nvGrpSpPr>
        <p:grpSpPr>
          <a:xfrm>
            <a:off x="6522182" y="1124566"/>
            <a:ext cx="953591" cy="334099"/>
            <a:chOff x="2271950" y="2722775"/>
            <a:chExt cx="575875" cy="201775"/>
          </a:xfrm>
        </p:grpSpPr>
        <p:sp>
          <p:nvSpPr>
            <p:cNvPr id="104" name="Google Shape;443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444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445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446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447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" name="Google Shape;448;p37"/>
          <p:cNvGrpSpPr/>
          <p:nvPr/>
        </p:nvGrpSpPr>
        <p:grpSpPr>
          <a:xfrm>
            <a:off x="7618297" y="3712639"/>
            <a:ext cx="695830" cy="243805"/>
            <a:chOff x="2271950" y="2722775"/>
            <a:chExt cx="575875" cy="201775"/>
          </a:xfrm>
        </p:grpSpPr>
        <p:sp>
          <p:nvSpPr>
            <p:cNvPr id="110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5" name="Google Shape;454;p37"/>
          <p:cNvSpPr/>
          <p:nvPr/>
        </p:nvSpPr>
        <p:spPr>
          <a:xfrm>
            <a:off x="2039926" y="390146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455;p37"/>
          <p:cNvSpPr/>
          <p:nvPr/>
        </p:nvSpPr>
        <p:spPr>
          <a:xfrm>
            <a:off x="2810726" y="803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456;p37"/>
          <p:cNvSpPr/>
          <p:nvPr/>
        </p:nvSpPr>
        <p:spPr>
          <a:xfrm>
            <a:off x="6012013" y="41742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459;p37"/>
          <p:cNvSpPr/>
          <p:nvPr/>
        </p:nvSpPr>
        <p:spPr>
          <a:xfrm rot="7198898">
            <a:off x="7188899" y="21191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460;p37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462;p37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463;p37"/>
          <p:cNvSpPr/>
          <p:nvPr/>
        </p:nvSpPr>
        <p:spPr>
          <a:xfrm>
            <a:off x="6647613" y="8564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4" name="Google Shape;464;p37"/>
          <p:cNvGrpSpPr/>
          <p:nvPr/>
        </p:nvGrpSpPr>
        <p:grpSpPr>
          <a:xfrm rot="5400000">
            <a:off x="7461288" y="4014463"/>
            <a:ext cx="65475" cy="397950"/>
            <a:chOff x="2551425" y="1409425"/>
            <a:chExt cx="65475" cy="397950"/>
          </a:xfrm>
        </p:grpSpPr>
        <p:sp>
          <p:nvSpPr>
            <p:cNvPr id="125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5" name="Google Shape;475;p37"/>
          <p:cNvSpPr/>
          <p:nvPr/>
        </p:nvSpPr>
        <p:spPr>
          <a:xfrm>
            <a:off x="8021301" y="7426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476;p37"/>
          <p:cNvSpPr/>
          <p:nvPr/>
        </p:nvSpPr>
        <p:spPr>
          <a:xfrm>
            <a:off x="6661124" y="25315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33;p35">
            <a:extLst>
              <a:ext uri="{FF2B5EF4-FFF2-40B4-BE49-F238E27FC236}">
                <a16:creationId xmlns:a16="http://schemas.microsoft.com/office/drawing/2014/main" id="{1030D496-078A-1DE8-20A3-A03355F20E0A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" name="Google Shape;339;p35">
            <a:extLst>
              <a:ext uri="{FF2B5EF4-FFF2-40B4-BE49-F238E27FC236}">
                <a16:creationId xmlns:a16="http://schemas.microsoft.com/office/drawing/2014/main" id="{AD2933DA-218C-E443-00CB-DFAF427F9E06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4" name="Google Shape;340;p35">
              <a:extLst>
                <a:ext uri="{FF2B5EF4-FFF2-40B4-BE49-F238E27FC236}">
                  <a16:creationId xmlns:a16="http://schemas.microsoft.com/office/drawing/2014/main" id="{F2E9508C-FA3A-AC54-3DD6-1E06B6BB0858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5">
              <a:extLst>
                <a:ext uri="{FF2B5EF4-FFF2-40B4-BE49-F238E27FC236}">
                  <a16:creationId xmlns:a16="http://schemas.microsoft.com/office/drawing/2014/main" id="{5958F326-34B5-96B9-012D-60D1ADACC5E9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5">
              <a:extLst>
                <a:ext uri="{FF2B5EF4-FFF2-40B4-BE49-F238E27FC236}">
                  <a16:creationId xmlns:a16="http://schemas.microsoft.com/office/drawing/2014/main" id="{BF3854C1-F806-41F1-C50D-AC8AB5E693C5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5">
              <a:extLst>
                <a:ext uri="{FF2B5EF4-FFF2-40B4-BE49-F238E27FC236}">
                  <a16:creationId xmlns:a16="http://schemas.microsoft.com/office/drawing/2014/main" id="{C4C3F007-7CDA-DD80-82EA-78AFAD594DE4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;p35">
              <a:extLst>
                <a:ext uri="{FF2B5EF4-FFF2-40B4-BE49-F238E27FC236}">
                  <a16:creationId xmlns:a16="http://schemas.microsoft.com/office/drawing/2014/main" id="{793678E0-2D84-4E95-66A3-A9EC85251C45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5;p35">
              <a:extLst>
                <a:ext uri="{FF2B5EF4-FFF2-40B4-BE49-F238E27FC236}">
                  <a16:creationId xmlns:a16="http://schemas.microsoft.com/office/drawing/2014/main" id="{3F1FD43E-CCA2-338F-E21A-B3C961BECAF9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6;p35">
              <a:extLst>
                <a:ext uri="{FF2B5EF4-FFF2-40B4-BE49-F238E27FC236}">
                  <a16:creationId xmlns:a16="http://schemas.microsoft.com/office/drawing/2014/main" id="{564A5EC1-55BF-208D-BF09-23DA1F257351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7;p35">
              <a:extLst>
                <a:ext uri="{FF2B5EF4-FFF2-40B4-BE49-F238E27FC236}">
                  <a16:creationId xmlns:a16="http://schemas.microsoft.com/office/drawing/2014/main" id="{7E82B7F7-4586-FE17-A52F-BB7E7E1916EF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8;p35">
              <a:extLst>
                <a:ext uri="{FF2B5EF4-FFF2-40B4-BE49-F238E27FC236}">
                  <a16:creationId xmlns:a16="http://schemas.microsoft.com/office/drawing/2014/main" id="{29EE60B1-D360-11A5-EC71-F0D6707D3D08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49;p35">
            <a:hlinkClick r:id="rId3" action="ppaction://hlinksldjump"/>
            <a:extLst>
              <a:ext uri="{FF2B5EF4-FFF2-40B4-BE49-F238E27FC236}">
                <a16:creationId xmlns:a16="http://schemas.microsoft.com/office/drawing/2014/main" id="{28762FB9-9142-FAEA-0E7D-D09EE3C18960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540020" y="815943"/>
            <a:ext cx="84745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</a:t>
            </a:r>
            <a:r>
              <a:rPr lang="en-U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 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guest_id</a:t>
            </a:r>
            <a:r>
              <a:rPr 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 name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nationality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Guest_num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>
                <a:solidFill>
                  <a:schemeClr val="accent6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guest_id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phone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 </a:t>
            </a:r>
            <a:r>
              <a:rPr 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room_id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class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price per night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6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guest_id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start date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num. of days  reserved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date of booking).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Bill</a:t>
            </a:r>
            <a:r>
              <a:rPr lang="en-US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(</a:t>
            </a:r>
            <a:r>
              <a:rPr lang="en-US" sz="2000" u="sng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bill_id</a:t>
            </a:r>
            <a:r>
              <a:rPr lang="en-US" sz="2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6">
                    <a:lumMod val="65000"/>
                  </a:schemeClr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guest_id </a:t>
            </a:r>
            <a:r>
              <a:rPr lang="en-US" sz="2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date of check out).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</a:t>
            </a:r>
            <a:r>
              <a:rPr lang="en-US" sz="1800" b="1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opinions 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rate 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6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guest_id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employee_id 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employee_name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nationality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job , salary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manger_id</a:t>
            </a:r>
            <a:r>
              <a:rPr lang="en-US" sz="2000" dirty="0">
                <a:solidFill>
                  <a:schemeClr val="accent6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b="1" u="sng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food_id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(or drink) </a:t>
            </a:r>
            <a:r>
              <a:rPr lang="en-US" sz="2000" u="sng" dirty="0"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</a:t>
            </a:r>
            <a:r>
              <a:rPr 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Price </a:t>
            </a:r>
            <a:r>
              <a:rPr lang="en-US" sz="20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name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5">
                  <a:lumMod val="65000"/>
                </a:schemeClr>
              </a:solidFill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7302203" y="905537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3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380;p36">
            <a:hlinkClick r:id="" action="ppaction://noaction"/>
          </p:cNvPr>
          <p:cNvSpPr txBox="1"/>
          <p:nvPr/>
        </p:nvSpPr>
        <p:spPr>
          <a:xfrm>
            <a:off x="714297" y="156112"/>
            <a:ext cx="3155801" cy="4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lvl="0"/>
            <a:r>
              <a:rPr lang="en-US" sz="1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</a:t>
            </a:r>
            <a:r>
              <a:rPr lang="en" sz="1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elational model</a:t>
            </a:r>
            <a:endParaRPr sz="1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333;p35">
            <a:extLst>
              <a:ext uri="{FF2B5EF4-FFF2-40B4-BE49-F238E27FC236}">
                <a16:creationId xmlns:a16="http://schemas.microsoft.com/office/drawing/2014/main" id="{584C87AE-01FF-CCF3-4E29-01D0D667A184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" name="Google Shape;339;p35">
            <a:extLst>
              <a:ext uri="{FF2B5EF4-FFF2-40B4-BE49-F238E27FC236}">
                <a16:creationId xmlns:a16="http://schemas.microsoft.com/office/drawing/2014/main" id="{97D041D7-F5B9-6833-A160-93A6A204448E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4" name="Google Shape;340;p35">
              <a:extLst>
                <a:ext uri="{FF2B5EF4-FFF2-40B4-BE49-F238E27FC236}">
                  <a16:creationId xmlns:a16="http://schemas.microsoft.com/office/drawing/2014/main" id="{CC3C9B98-C1E9-E10E-F7CC-D948F96DB533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5">
              <a:extLst>
                <a:ext uri="{FF2B5EF4-FFF2-40B4-BE49-F238E27FC236}">
                  <a16:creationId xmlns:a16="http://schemas.microsoft.com/office/drawing/2014/main" id="{7284330D-1DA1-DB28-2F66-F834820E2FDB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5">
              <a:extLst>
                <a:ext uri="{FF2B5EF4-FFF2-40B4-BE49-F238E27FC236}">
                  <a16:creationId xmlns:a16="http://schemas.microsoft.com/office/drawing/2014/main" id="{CFC943F4-45AD-6D37-4C6D-FCF9A7406EDA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5">
              <a:extLst>
                <a:ext uri="{FF2B5EF4-FFF2-40B4-BE49-F238E27FC236}">
                  <a16:creationId xmlns:a16="http://schemas.microsoft.com/office/drawing/2014/main" id="{A033F5EB-28FE-E819-3354-464662291FC3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;p35">
              <a:extLst>
                <a:ext uri="{FF2B5EF4-FFF2-40B4-BE49-F238E27FC236}">
                  <a16:creationId xmlns:a16="http://schemas.microsoft.com/office/drawing/2014/main" id="{79A8A28D-CF7D-520B-AB15-6C6DD65FCE71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5;p35">
              <a:extLst>
                <a:ext uri="{FF2B5EF4-FFF2-40B4-BE49-F238E27FC236}">
                  <a16:creationId xmlns:a16="http://schemas.microsoft.com/office/drawing/2014/main" id="{033CDBC5-8B65-3F15-97A6-57C9F88E237B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6;p35">
              <a:extLst>
                <a:ext uri="{FF2B5EF4-FFF2-40B4-BE49-F238E27FC236}">
                  <a16:creationId xmlns:a16="http://schemas.microsoft.com/office/drawing/2014/main" id="{D1E5C939-8D16-C745-68D5-0CF98578A575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7;p35">
              <a:extLst>
                <a:ext uri="{FF2B5EF4-FFF2-40B4-BE49-F238E27FC236}">
                  <a16:creationId xmlns:a16="http://schemas.microsoft.com/office/drawing/2014/main" id="{A9C525BF-0454-4352-722B-4C6220729D92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8;p35">
              <a:extLst>
                <a:ext uri="{FF2B5EF4-FFF2-40B4-BE49-F238E27FC236}">
                  <a16:creationId xmlns:a16="http://schemas.microsoft.com/office/drawing/2014/main" id="{466B39B4-B0A1-E397-04FE-A2D02CD8D958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49;p35">
            <a:hlinkClick r:id="rId3" action="ppaction://hlinksldjump"/>
            <a:extLst>
              <a:ext uri="{FF2B5EF4-FFF2-40B4-BE49-F238E27FC236}">
                <a16:creationId xmlns:a16="http://schemas.microsoft.com/office/drawing/2014/main" id="{30520B29-58CD-6CF2-0056-01577DA6C308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460247" y="822422"/>
            <a:ext cx="8406185" cy="3244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u="sng" dirty="0">
                <a:solidFill>
                  <a:schemeClr val="accent6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guest_id </a:t>
            </a:r>
            <a:r>
              <a:rPr lang="en-US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8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food</a:t>
            </a:r>
            <a:r>
              <a:rPr lang="en-US" sz="18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139700" indent="0"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num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num of chairs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6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guest_id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date of reservation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 reservation time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139700" indent="0">
              <a:buNone/>
            </a:pPr>
            <a:r>
              <a:rPr lang="en-US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Receptionist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b="1" u="sng" dirty="0">
                <a:solidFill>
                  <a:schemeClr val="accent6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guest_id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b="1" u="sng" dirty="0">
                <a:solidFill>
                  <a:schemeClr val="accent6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employee_id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b="1" dirty="0">
                <a:solidFill>
                  <a:schemeClr val="tx1"/>
                </a:solidFill>
              </a:rPr>
              <a:t>Notes: </a:t>
            </a:r>
          </a:p>
          <a:p>
            <a:pPr marL="139700" indent="0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 date[derived] in Rooms.</a:t>
            </a:r>
            <a:endParaRPr lang="en-US" sz="2400" b="1" dirty="0">
              <a:solidFill>
                <a:schemeClr val="tx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price [derived ] in Bill.</a:t>
            </a:r>
          </a:p>
          <a:p>
            <a:pPr marL="13970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price [derived ]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Order.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59" name="Google Shape;359;p36"/>
          <p:cNvGrpSpPr/>
          <p:nvPr/>
        </p:nvGrpSpPr>
        <p:grpSpPr>
          <a:xfrm>
            <a:off x="6066397" y="3338339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36"/>
          <p:cNvSpPr/>
          <p:nvPr/>
        </p:nvSpPr>
        <p:spPr>
          <a:xfrm rot="7198898">
            <a:off x="8391414" y="650553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36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p36"/>
          <p:cNvSpPr/>
          <p:nvPr/>
        </p:nvSpPr>
        <p:spPr>
          <a:xfrm>
            <a:off x="5093253" y="329217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6"/>
          <p:cNvSpPr/>
          <p:nvPr/>
        </p:nvSpPr>
        <p:spPr>
          <a:xfrm>
            <a:off x="8013038" y="32883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36"/>
          <p:cNvSpPr/>
          <p:nvPr/>
        </p:nvSpPr>
        <p:spPr>
          <a:xfrm>
            <a:off x="5616543" y="2762625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36"/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3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333;p35">
            <a:extLst>
              <a:ext uri="{FF2B5EF4-FFF2-40B4-BE49-F238E27FC236}">
                <a16:creationId xmlns:a16="http://schemas.microsoft.com/office/drawing/2014/main" id="{76480D68-328E-3327-B293-20826FAC0534}"/>
              </a:ext>
            </a:extLst>
          </p:cNvPr>
          <p:cNvSpPr txBox="1"/>
          <p:nvPr/>
        </p:nvSpPr>
        <p:spPr>
          <a:xfrm>
            <a:off x="7055757" y="230547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" name="Google Shape;339;p35">
            <a:extLst>
              <a:ext uri="{FF2B5EF4-FFF2-40B4-BE49-F238E27FC236}">
                <a16:creationId xmlns:a16="http://schemas.microsoft.com/office/drawing/2014/main" id="{CD2EF8FD-DA60-28F7-DFEA-31E813378B8A}"/>
              </a:ext>
            </a:extLst>
          </p:cNvPr>
          <p:cNvGrpSpPr/>
          <p:nvPr/>
        </p:nvGrpSpPr>
        <p:grpSpPr>
          <a:xfrm>
            <a:off x="7653466" y="299403"/>
            <a:ext cx="140222" cy="140409"/>
            <a:chOff x="2741000" y="199475"/>
            <a:chExt cx="191953" cy="192210"/>
          </a:xfrm>
        </p:grpSpPr>
        <p:sp>
          <p:nvSpPr>
            <p:cNvPr id="4" name="Google Shape;340;p35">
              <a:extLst>
                <a:ext uri="{FF2B5EF4-FFF2-40B4-BE49-F238E27FC236}">
                  <a16:creationId xmlns:a16="http://schemas.microsoft.com/office/drawing/2014/main" id="{5F29698C-3619-FFAF-4896-7D111E7CC233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5">
              <a:extLst>
                <a:ext uri="{FF2B5EF4-FFF2-40B4-BE49-F238E27FC236}">
                  <a16:creationId xmlns:a16="http://schemas.microsoft.com/office/drawing/2014/main" id="{7AFE1D79-0EFB-B83E-429E-08159314EEBC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5">
              <a:extLst>
                <a:ext uri="{FF2B5EF4-FFF2-40B4-BE49-F238E27FC236}">
                  <a16:creationId xmlns:a16="http://schemas.microsoft.com/office/drawing/2014/main" id="{CFED98A6-2456-31F1-D024-EE0D95193487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5">
              <a:extLst>
                <a:ext uri="{FF2B5EF4-FFF2-40B4-BE49-F238E27FC236}">
                  <a16:creationId xmlns:a16="http://schemas.microsoft.com/office/drawing/2014/main" id="{70729B9E-7C70-C5AA-DEC4-CE8EACB34E56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;p35">
              <a:extLst>
                <a:ext uri="{FF2B5EF4-FFF2-40B4-BE49-F238E27FC236}">
                  <a16:creationId xmlns:a16="http://schemas.microsoft.com/office/drawing/2014/main" id="{F3C3370F-D45F-3D7C-7979-6176038A5907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5;p35">
              <a:extLst>
                <a:ext uri="{FF2B5EF4-FFF2-40B4-BE49-F238E27FC236}">
                  <a16:creationId xmlns:a16="http://schemas.microsoft.com/office/drawing/2014/main" id="{CCDBA245-6212-C276-F2C6-43104810453E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6;p35">
              <a:extLst>
                <a:ext uri="{FF2B5EF4-FFF2-40B4-BE49-F238E27FC236}">
                  <a16:creationId xmlns:a16="http://schemas.microsoft.com/office/drawing/2014/main" id="{640F187B-82C1-5CEB-DEC8-3E272EC706CE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7;p35">
              <a:extLst>
                <a:ext uri="{FF2B5EF4-FFF2-40B4-BE49-F238E27FC236}">
                  <a16:creationId xmlns:a16="http://schemas.microsoft.com/office/drawing/2014/main" id="{09E3BFF3-B6F4-A865-A3A7-D377EFF98E3E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8;p35">
              <a:extLst>
                <a:ext uri="{FF2B5EF4-FFF2-40B4-BE49-F238E27FC236}">
                  <a16:creationId xmlns:a16="http://schemas.microsoft.com/office/drawing/2014/main" id="{DDBE436E-9283-37D5-ED43-A38D551F25A1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49;p35">
            <a:hlinkClick r:id="rId4" action="ppaction://hlinksldjump"/>
            <a:extLst>
              <a:ext uri="{FF2B5EF4-FFF2-40B4-BE49-F238E27FC236}">
                <a16:creationId xmlns:a16="http://schemas.microsoft.com/office/drawing/2014/main" id="{5E0BCF06-B09B-2EC1-2EBE-EA2D766FAC1C}"/>
              </a:ext>
            </a:extLst>
          </p:cNvPr>
          <p:cNvSpPr/>
          <p:nvPr/>
        </p:nvSpPr>
        <p:spPr>
          <a:xfrm>
            <a:off x="7476658" y="262957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80;p36">
            <a:hlinkClick r:id="" action="ppaction://noaction"/>
            <a:extLst>
              <a:ext uri="{FF2B5EF4-FFF2-40B4-BE49-F238E27FC236}">
                <a16:creationId xmlns:a16="http://schemas.microsoft.com/office/drawing/2014/main" id="{703C9EA0-5734-6EC2-3493-BA3D9744BCE9}"/>
              </a:ext>
            </a:extLst>
          </p:cNvPr>
          <p:cNvSpPr txBox="1"/>
          <p:nvPr/>
        </p:nvSpPr>
        <p:spPr>
          <a:xfrm>
            <a:off x="714297" y="156112"/>
            <a:ext cx="3155801" cy="4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lvl="0"/>
            <a:r>
              <a:rPr lang="en-US" sz="1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</a:t>
            </a:r>
            <a:r>
              <a:rPr lang="en" sz="1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elational model</a:t>
            </a:r>
            <a:endParaRPr sz="1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353</Words>
  <Application>Microsoft Office PowerPoint</Application>
  <PresentationFormat>On-screen Show (16:9)</PresentationFormat>
  <Paragraphs>63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Anaheim</vt:lpstr>
      <vt:lpstr>Bebas Neue</vt:lpstr>
      <vt:lpstr>Arimo</vt:lpstr>
      <vt:lpstr>Roboto Condensed Light</vt:lpstr>
      <vt:lpstr>Calibri</vt:lpstr>
      <vt:lpstr>Segoe UI</vt:lpstr>
      <vt:lpstr>Arial</vt:lpstr>
      <vt:lpstr>Data Analysis for Business by Slidesgo</vt:lpstr>
      <vt:lpstr>Hotel management data base</vt:lpstr>
      <vt:lpstr>Made by :</vt:lpstr>
      <vt:lpstr>- What is database ?</vt:lpstr>
      <vt:lpstr>PowerPoint Presentation</vt:lpstr>
      <vt:lpstr>E R  MODEL</vt:lpstr>
      <vt:lpstr>PowerPoint Presentation</vt:lpstr>
      <vt:lpstr>Relational  model</vt:lpstr>
      <vt:lpstr>PowerPoint Presentation</vt:lpstr>
      <vt:lpstr>PowerPoint Presentation</vt:lpstr>
      <vt:lpstr>Sql  coding</vt:lpstr>
      <vt:lpstr>Create the tables</vt:lpstr>
      <vt:lpstr>Create the tables</vt:lpstr>
      <vt:lpstr>Connection to database</vt:lpstr>
      <vt:lpstr>Connection to database</vt:lpstr>
      <vt:lpstr>Connection to database</vt:lpstr>
      <vt:lpstr>Connection to database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the tables</dc:title>
  <dc:creator>Ahmed NEW</dc:creator>
  <cp:lastModifiedBy>Ahmed El Gendy</cp:lastModifiedBy>
  <cp:revision>5</cp:revision>
  <dcterms:modified xsi:type="dcterms:W3CDTF">2024-05-17T22:17:17Z</dcterms:modified>
</cp:coreProperties>
</file>